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19"/>
  </p:notesMasterIdLst>
  <p:sldIdLst>
    <p:sldId id="1451" r:id="rId3"/>
    <p:sldId id="1452" r:id="rId4"/>
    <p:sldId id="1453" r:id="rId5"/>
    <p:sldId id="1454" r:id="rId6"/>
    <p:sldId id="1466" r:id="rId7"/>
    <p:sldId id="1456" r:id="rId8"/>
    <p:sldId id="1457" r:id="rId9"/>
    <p:sldId id="1458" r:id="rId10"/>
    <p:sldId id="1459" r:id="rId11"/>
    <p:sldId id="1460" r:id="rId12"/>
    <p:sldId id="1461" r:id="rId13"/>
    <p:sldId id="1462" r:id="rId14"/>
    <p:sldId id="1463" r:id="rId15"/>
    <p:sldId id="1467" r:id="rId16"/>
    <p:sldId id="1464" r:id="rId17"/>
    <p:sldId id="1465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 varScale="1">
        <p:scale>
          <a:sx n="39" d="100"/>
          <a:sy n="39" d="100"/>
        </p:scale>
        <p:origin x="868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82E7-FDC7-4A7A-B6A6-80385BE164B1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D93F-74B4-4E3C-AF64-C3A5991FC44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2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7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90C50-6D8E-1E46-B37B-6F78A8DB7D9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073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964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, Stadt, Hintergrund enthält.&#10;&#10;Automatisch generierte Beschreibung">
            <a:extLst>
              <a:ext uri="{FF2B5EF4-FFF2-40B4-BE49-F238E27FC236}">
                <a16:creationId xmlns:a16="http://schemas.microsoft.com/office/drawing/2014/main" id="{E615C851-8D49-42CE-8D4F-DD96E31F374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59817AB-157A-45EA-B1D8-70FBBFBD8B3B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A84771-DCB6-4898-BF7A-8A75438FA9C8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9BD898B0-2A83-47B1-98F7-7BF2172194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06EAE74-D0C7-4F05-AF90-6F8D2346E81D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90261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E7DCCE6C-11FF-8343-89CA-EFDFD7636D5B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664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ECBAF33A-1D07-C740-8591-61299A8F142D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59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B2A624F-39E4-486D-96D3-A4E6B22D2265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7DA4899-3E91-467C-A3E9-27E833BDEB2C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B5626AC-388D-4B36-83F7-0047DB3F0E0D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CFFC97F-B39C-4D38-9EC8-D0CFE0B96A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64951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 dirty="0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F6368BEE-0275-E444-B333-10BE6CFBB1D4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770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light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47D548-FCF0-49D6-831F-0DCA09668C8F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7ECFA1C-5DD3-4AC6-BF99-50166D33EB8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7DC5097-384E-4DEA-AD50-027975D00ABE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901EBE45-1EBD-46CD-86CC-0AF73C1600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59EAD9A3-EC95-5E4B-8D4D-0284E445D6CA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96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blue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AFADFA-E086-42A9-A438-EFFC84139830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745D989-EB1F-48B9-957E-9E8104746509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4E06C7-A34E-45B5-8C16-B7A4C1CC0D6E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983B4C0A-8171-6C48-A50E-5CD8BAB1EDF4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18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dark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9B2C020-8D34-46CF-B7EC-55BB8126A2CA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A93F67-2EB0-4A99-8C9D-8F35F43F626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0CF396-78D1-4507-974D-25354E24F9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1FB0B24-8BCF-47C4-9DA1-EF6E147375C1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ED2E4F68-AEF6-C248-A868-7FD41181F59B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025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9304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614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 dirty="0"/>
              <a:t>Agenda – 1 </a:t>
            </a:r>
            <a:r>
              <a:rPr lang="de-DE" dirty="0" err="1"/>
              <a:t>column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C1A3F2F5-A454-2849-8D01-C3F08F68C750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411240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2B8779CD-71EE-CE44-A92C-49E753A41C3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 numCol="2" spcCol="720000"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tabLst/>
              <a:defRPr sz="2400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 sz="2133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D03B66-B09A-4148-9A60-30040EF4A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733" baseline="0" dirty="0"/>
            </a:lvl1pPr>
          </a:lstStyle>
          <a:p>
            <a:pPr lvl="0"/>
            <a:r>
              <a:rPr lang="de-DE" dirty="0"/>
              <a:t>Agenda – 2 </a:t>
            </a:r>
            <a:r>
              <a:rPr lang="de-DE" dirty="0" err="1"/>
              <a:t>columns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79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345895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80FAC8-8930-4364-97E8-3017A04C7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1612901"/>
            <a:ext cx="10210800" cy="4368799"/>
          </a:xfrm>
        </p:spPr>
        <p:txBody>
          <a:bodyPr/>
          <a:lstStyle>
            <a:lvl1pPr>
              <a:lnSpc>
                <a:spcPct val="100000"/>
              </a:lnSpc>
              <a:spcAft>
                <a:spcPts val="1600"/>
              </a:spcAft>
              <a:defRPr/>
            </a:lvl1pPr>
            <a:lvl2pPr>
              <a:lnSpc>
                <a:spcPct val="100000"/>
              </a:lnSpc>
              <a:spcAft>
                <a:spcPts val="1600"/>
              </a:spcAft>
              <a:defRPr sz="2400"/>
            </a:lvl2pPr>
            <a:lvl3pPr>
              <a:lnSpc>
                <a:spcPct val="100000"/>
              </a:lnSpc>
              <a:spcAft>
                <a:spcPts val="1600"/>
              </a:spcAft>
              <a:defRPr sz="2133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76EBFF-1A25-43AB-88E5-CF1CF07B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1F0AD3BF-3BB6-4957-8486-E5854461D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6F454A56-017B-0046-906C-A534A96CD44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47B1FD5-20CA-4683-8A3E-B3003CCE5A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231ED4D-1B7D-49EF-8251-BAC13A4FD2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522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9EB30FFD-3020-B64F-951C-1BF78E1F99CC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9243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only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381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F0117EB-FB55-4F9A-8E99-8CA079DE7D24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99A0A1-091F-40C3-993C-AB7EB6E407E5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F9370F1-FA45-47AE-9552-C4C42960E595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271C9B84-85A4-4C78-A85D-A48AF702D6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EC6B5734-7443-354E-BDAB-E2D4D27E9C93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3440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dark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4">
            <a:extLst>
              <a:ext uri="{FF2B5EF4-FFF2-40B4-BE49-F238E27FC236}">
                <a16:creationId xmlns:a16="http://schemas.microsoft.com/office/drawing/2014/main" id="{79C432A8-AC5C-4B83-9991-B6CA465D6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" b="5035"/>
          <a:stretch/>
        </p:blipFill>
        <p:spPr bwMode="auto">
          <a:xfrm>
            <a:off x="0" y="1"/>
            <a:ext cx="12192000" cy="651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94784DB-A30A-4489-ADC0-89421A2ECEB5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24CD3C5-6F00-4133-A1A3-4024D2CBA4AA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8869A5-B280-404E-B78F-C4863A009477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182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CD7D5BAB-F80F-3E45-897E-58A80ABACB0B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678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World Ma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E9569D9A-0686-B04B-9462-3FF06B532BF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811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dline only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9CDADC20-BE86-5749-BB28-D7012AA45773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612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4035D6A-AB0F-4C24-ABAE-EAC28AA7985C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362C2D3-2FCC-45CA-8EC6-A2B6F9F229DE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AD7925F-DA33-4F8B-8FAC-289A06B6C2E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0891FC5-A69E-4F72-AF69-2252989145F0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E2C4A4C3-9FBD-4BCE-A9E8-52B1432189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E437C3-8615-4298-8E2D-6F47EE4D9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EAFB55CC-531F-4BAA-8A5A-5DFB3318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Mastertextformat 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D37318-020F-4ED0-B113-35BD81BF8ED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45A5BB2-DFE8-40A9-89C0-0A3B28A8BFB1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405D22D-FC87-4572-AA02-FAE0BE38893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360388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CBB1FF7-BC9A-4EA0-BE29-1037ED42F28A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CD4D9A3D-BEC2-4F4B-ABE9-A89FAA3AB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>
              <a:buNone/>
              <a:defRPr lang="de-DE" sz="1467" noProof="0" dirty="0">
                <a:solidFill>
                  <a:schemeClr val="accent1"/>
                </a:solidFill>
              </a:defRPr>
            </a:lvl1pPr>
          </a:lstStyle>
          <a:p>
            <a:pPr lvl="0" algn="ctr">
              <a:buNone/>
            </a:pPr>
            <a:r>
              <a:rPr lang="de-DE" noProof="0" dirty="0"/>
              <a:t>Bild auf Platzhalter ziehen oder durch Klicken auf Symbol hinzufügen</a:t>
            </a:r>
          </a:p>
          <a:p>
            <a:pPr lvl="0" algn="ctr">
              <a:buNone/>
            </a:pPr>
            <a:endParaRPr lang="de-DE" noProof="0" dirty="0"/>
          </a:p>
          <a:p>
            <a:pPr lvl="0" algn="ctr">
              <a:buNone/>
            </a:pP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55CB32-E313-4284-A77A-88824D833B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172530-799F-4EC1-909A-E1CD311D5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rgbClr val="FFFFFF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8475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_m_Bild_Logo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64000"/>
          </a:xfrm>
        </p:spPr>
        <p:txBody>
          <a:bodyPr rtlCol="0">
            <a:noAutofit/>
          </a:bodyPr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-19200" y="4396800"/>
            <a:ext cx="12216000" cy="2472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775116"/>
            <a:ext cx="9840384" cy="7129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8892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C10BF5BF-B3E3-41DB-A87D-B2D045E25E6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6070F9D-D27C-4DA1-9BE1-FC1F214DDAD4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D154D46-A649-4903-B2A6-332DB78C1D2F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34AFCBD-4DE2-41E9-9AF0-2DDAF407BE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6773 w 9144000"/>
              <a:gd name="connsiteY5" fmla="*/ 4586955 h 4888705"/>
              <a:gd name="connsiteX6" fmla="*/ 295020 w 9144000"/>
              <a:gd name="connsiteY6" fmla="*/ 4600909 h 4888705"/>
              <a:gd name="connsiteX7" fmla="*/ 289238 w 9144000"/>
              <a:gd name="connsiteY7" fmla="*/ 4613367 h 4888705"/>
              <a:gd name="connsiteX8" fmla="*/ 280362 w 9144000"/>
              <a:gd name="connsiteY8" fmla="*/ 4619092 h 4888705"/>
              <a:gd name="connsiteX9" fmla="*/ 266477 w 9144000"/>
              <a:gd name="connsiteY9" fmla="*/ 4621000 h 4888705"/>
              <a:gd name="connsiteX10" fmla="*/ 246381 w 9144000"/>
              <a:gd name="connsiteY10" fmla="*/ 4621000 h 4888705"/>
              <a:gd name="connsiteX11" fmla="*/ 520288 w 9144000"/>
              <a:gd name="connsiteY11" fmla="*/ 4526269 h 4888705"/>
              <a:gd name="connsiteX12" fmla="*/ 501460 w 9144000"/>
              <a:gd name="connsiteY12" fmla="*/ 4528027 h 4888705"/>
              <a:gd name="connsiteX13" fmla="*/ 484395 w 9144000"/>
              <a:gd name="connsiteY13" fmla="*/ 4536218 h 4888705"/>
              <a:gd name="connsiteX14" fmla="*/ 470940 w 9144000"/>
              <a:gd name="connsiteY14" fmla="*/ 4555409 h 4888705"/>
              <a:gd name="connsiteX15" fmla="*/ 467114 w 9144000"/>
              <a:gd name="connsiteY15" fmla="*/ 4573142 h 4888705"/>
              <a:gd name="connsiteX16" fmla="*/ 468032 w 9144000"/>
              <a:gd name="connsiteY16" fmla="*/ 4573142 h 4888705"/>
              <a:gd name="connsiteX17" fmla="*/ 466925 w 9144000"/>
              <a:gd name="connsiteY17" fmla="*/ 4578285 h 4888705"/>
              <a:gd name="connsiteX18" fmla="*/ 480841 w 9144000"/>
              <a:gd name="connsiteY18" fmla="*/ 4578285 h 4888705"/>
              <a:gd name="connsiteX19" fmla="*/ 480841 w 9144000"/>
              <a:gd name="connsiteY19" fmla="*/ 4594669 h 4888705"/>
              <a:gd name="connsiteX20" fmla="*/ 467114 w 9144000"/>
              <a:gd name="connsiteY20" fmla="*/ 4594669 h 4888705"/>
              <a:gd name="connsiteX21" fmla="*/ 468232 w 9144000"/>
              <a:gd name="connsiteY21" fmla="*/ 4599848 h 4888705"/>
              <a:gd name="connsiteX22" fmla="*/ 466925 w 9144000"/>
              <a:gd name="connsiteY22" fmla="*/ 4599848 h 4888705"/>
              <a:gd name="connsiteX23" fmla="*/ 470747 w 9144000"/>
              <a:gd name="connsiteY23" fmla="*/ 4617609 h 4888705"/>
              <a:gd name="connsiteX24" fmla="*/ 484192 w 9144000"/>
              <a:gd name="connsiteY24" fmla="*/ 4636830 h 4888705"/>
              <a:gd name="connsiteX25" fmla="*/ 501244 w 9144000"/>
              <a:gd name="connsiteY25" fmla="*/ 4645034 h 4888705"/>
              <a:gd name="connsiteX26" fmla="*/ 520057 w 9144000"/>
              <a:gd name="connsiteY26" fmla="*/ 4646795 h 4888705"/>
              <a:gd name="connsiteX27" fmla="*/ 555579 w 9144000"/>
              <a:gd name="connsiteY27" fmla="*/ 4646795 h 4888705"/>
              <a:gd name="connsiteX28" fmla="*/ 555579 w 9144000"/>
              <a:gd name="connsiteY28" fmla="*/ 4641542 h 4888705"/>
              <a:gd name="connsiteX29" fmla="*/ 555838 w 9144000"/>
              <a:gd name="connsiteY29" fmla="*/ 4641542 h 4888705"/>
              <a:gd name="connsiteX30" fmla="*/ 555838 w 9144000"/>
              <a:gd name="connsiteY30" fmla="*/ 4621794 h 4888705"/>
              <a:gd name="connsiteX31" fmla="*/ 519944 w 9144000"/>
              <a:gd name="connsiteY31" fmla="*/ 4621794 h 4888705"/>
              <a:gd name="connsiteX32" fmla="*/ 516978 w 9144000"/>
              <a:gd name="connsiteY32" fmla="*/ 4621558 h 4888705"/>
              <a:gd name="connsiteX33" fmla="*/ 498795 w 9144000"/>
              <a:gd name="connsiteY33" fmla="*/ 4610237 h 4888705"/>
              <a:gd name="connsiteX34" fmla="*/ 493630 w 9144000"/>
              <a:gd name="connsiteY34" fmla="*/ 4585992 h 4888705"/>
              <a:gd name="connsiteX35" fmla="*/ 498581 w 9144000"/>
              <a:gd name="connsiteY35" fmla="*/ 4562694 h 4888705"/>
              <a:gd name="connsiteX36" fmla="*/ 516750 w 9144000"/>
              <a:gd name="connsiteY36" fmla="*/ 4551354 h 4888705"/>
              <a:gd name="connsiteX37" fmla="*/ 519714 w 9144000"/>
              <a:gd name="connsiteY37" fmla="*/ 4551118 h 4888705"/>
              <a:gd name="connsiteX38" fmla="*/ 555579 w 9144000"/>
              <a:gd name="connsiteY38" fmla="*/ 4551118 h 4888705"/>
              <a:gd name="connsiteX39" fmla="*/ 555579 w 9144000"/>
              <a:gd name="connsiteY39" fmla="*/ 4546017 h 4888705"/>
              <a:gd name="connsiteX40" fmla="*/ 555838 w 9144000"/>
              <a:gd name="connsiteY40" fmla="*/ 4546017 h 4888705"/>
              <a:gd name="connsiteX41" fmla="*/ 555838 w 9144000"/>
              <a:gd name="connsiteY41" fmla="*/ 4526269 h 4888705"/>
              <a:gd name="connsiteX42" fmla="*/ 614943 w 9144000"/>
              <a:gd name="connsiteY42" fmla="*/ 4526248 h 4888705"/>
              <a:gd name="connsiteX43" fmla="*/ 618343 w 9144000"/>
              <a:gd name="connsiteY43" fmla="*/ 4531317 h 4888705"/>
              <a:gd name="connsiteX44" fmla="*/ 614639 w 9144000"/>
              <a:gd name="connsiteY44" fmla="*/ 4531317 h 4888705"/>
              <a:gd name="connsiteX45" fmla="*/ 651713 w 9144000"/>
              <a:gd name="connsiteY45" fmla="*/ 4586733 h 4888705"/>
              <a:gd name="connsiteX46" fmla="*/ 614943 w 9144000"/>
              <a:gd name="connsiteY46" fmla="*/ 4641563 h 4888705"/>
              <a:gd name="connsiteX47" fmla="*/ 618154 w 9144000"/>
              <a:gd name="connsiteY47" fmla="*/ 4641563 h 4888705"/>
              <a:gd name="connsiteX48" fmla="*/ 614639 w 9144000"/>
              <a:gd name="connsiteY48" fmla="*/ 4646816 h 4888705"/>
              <a:gd name="connsiteX49" fmla="*/ 645222 w 9144000"/>
              <a:gd name="connsiteY49" fmla="*/ 4646816 h 4888705"/>
              <a:gd name="connsiteX50" fmla="*/ 668287 w 9144000"/>
              <a:gd name="connsiteY50" fmla="*/ 4611058 h 4888705"/>
              <a:gd name="connsiteX51" fmla="*/ 691332 w 9144000"/>
              <a:gd name="connsiteY51" fmla="*/ 4646816 h 4888705"/>
              <a:gd name="connsiteX52" fmla="*/ 721892 w 9144000"/>
              <a:gd name="connsiteY52" fmla="*/ 4646816 h 4888705"/>
              <a:gd name="connsiteX53" fmla="*/ 718380 w 9144000"/>
              <a:gd name="connsiteY53" fmla="*/ 4641563 h 4888705"/>
              <a:gd name="connsiteX54" fmla="*/ 722279 w 9144000"/>
              <a:gd name="connsiteY54" fmla="*/ 4641563 h 4888705"/>
              <a:gd name="connsiteX55" fmla="*/ 685184 w 9144000"/>
              <a:gd name="connsiteY55" fmla="*/ 4586217 h 4888705"/>
              <a:gd name="connsiteX56" fmla="*/ 721892 w 9144000"/>
              <a:gd name="connsiteY56" fmla="*/ 4531317 h 4888705"/>
              <a:gd name="connsiteX57" fmla="*/ 718882 w 9144000"/>
              <a:gd name="connsiteY57" fmla="*/ 4531317 h 4888705"/>
              <a:gd name="connsiteX58" fmla="*/ 722279 w 9144000"/>
              <a:gd name="connsiteY58" fmla="*/ 4526248 h 4888705"/>
              <a:gd name="connsiteX59" fmla="*/ 691695 w 9144000"/>
              <a:gd name="connsiteY59" fmla="*/ 4526248 h 4888705"/>
              <a:gd name="connsiteX60" fmla="*/ 668633 w 9144000"/>
              <a:gd name="connsiteY60" fmla="*/ 4561970 h 4888705"/>
              <a:gd name="connsiteX61" fmla="*/ 645549 w 9144000"/>
              <a:gd name="connsiteY61" fmla="*/ 4526248 h 4888705"/>
              <a:gd name="connsiteX62" fmla="*/ 574880 w 9144000"/>
              <a:gd name="connsiteY62" fmla="*/ 4526248 h 4888705"/>
              <a:gd name="connsiteX63" fmla="*/ 574880 w 9144000"/>
              <a:gd name="connsiteY63" fmla="*/ 4531317 h 4888705"/>
              <a:gd name="connsiteX64" fmla="*/ 574607 w 9144000"/>
              <a:gd name="connsiteY64" fmla="*/ 4531317 h 4888705"/>
              <a:gd name="connsiteX65" fmla="*/ 574607 w 9144000"/>
              <a:gd name="connsiteY65" fmla="*/ 4646816 h 4888705"/>
              <a:gd name="connsiteX66" fmla="*/ 599907 w 9144000"/>
              <a:gd name="connsiteY66" fmla="*/ 4646816 h 4888705"/>
              <a:gd name="connsiteX67" fmla="*/ 599907 w 9144000"/>
              <a:gd name="connsiteY67" fmla="*/ 4641563 h 4888705"/>
              <a:gd name="connsiteX68" fmla="*/ 600199 w 9144000"/>
              <a:gd name="connsiteY68" fmla="*/ 4641563 h 4888705"/>
              <a:gd name="connsiteX69" fmla="*/ 600199 w 9144000"/>
              <a:gd name="connsiteY69" fmla="*/ 4526248 h 4888705"/>
              <a:gd name="connsiteX70" fmla="*/ 392147 w 9144000"/>
              <a:gd name="connsiteY70" fmla="*/ 4526248 h 4888705"/>
              <a:gd name="connsiteX71" fmla="*/ 359499 w 9144000"/>
              <a:gd name="connsiteY71" fmla="*/ 4533817 h 4888705"/>
              <a:gd name="connsiteX72" fmla="*/ 341767 w 9144000"/>
              <a:gd name="connsiteY72" fmla="*/ 4558690 h 4888705"/>
              <a:gd name="connsiteX73" fmla="*/ 338629 w 9144000"/>
              <a:gd name="connsiteY73" fmla="*/ 4578609 h 4888705"/>
              <a:gd name="connsiteX74" fmla="*/ 338569 w 9144000"/>
              <a:gd name="connsiteY74" fmla="*/ 4583576 h 4888705"/>
              <a:gd name="connsiteX75" fmla="*/ 338539 w 9144000"/>
              <a:gd name="connsiteY75" fmla="*/ 4583762 h 4888705"/>
              <a:gd name="connsiteX76" fmla="*/ 338474 w 9144000"/>
              <a:gd name="connsiteY76" fmla="*/ 4589067 h 4888705"/>
              <a:gd name="connsiteX77" fmla="*/ 338539 w 9144000"/>
              <a:gd name="connsiteY77" fmla="*/ 4594371 h 4888705"/>
              <a:gd name="connsiteX78" fmla="*/ 347108 w 9144000"/>
              <a:gd name="connsiteY78" fmla="*/ 4626801 h 4888705"/>
              <a:gd name="connsiteX79" fmla="*/ 372063 w 9144000"/>
              <a:gd name="connsiteY79" fmla="*/ 4644798 h 4888705"/>
              <a:gd name="connsiteX80" fmla="*/ 391994 w 9144000"/>
              <a:gd name="connsiteY80" fmla="*/ 4646795 h 4888705"/>
              <a:gd name="connsiteX81" fmla="*/ 424466 w 9144000"/>
              <a:gd name="connsiteY81" fmla="*/ 4646795 h 4888705"/>
              <a:gd name="connsiteX82" fmla="*/ 424466 w 9144000"/>
              <a:gd name="connsiteY82" fmla="*/ 4641542 h 4888705"/>
              <a:gd name="connsiteX83" fmla="*/ 424623 w 9144000"/>
              <a:gd name="connsiteY83" fmla="*/ 4641542 h 4888705"/>
              <a:gd name="connsiteX84" fmla="*/ 424623 w 9144000"/>
              <a:gd name="connsiteY84" fmla="*/ 4621472 h 4888705"/>
              <a:gd name="connsiteX85" fmla="*/ 393243 w 9144000"/>
              <a:gd name="connsiteY85" fmla="*/ 4621472 h 4888705"/>
              <a:gd name="connsiteX86" fmla="*/ 373749 w 9144000"/>
              <a:gd name="connsiteY86" fmla="*/ 4614697 h 4888705"/>
              <a:gd name="connsiteX87" fmla="*/ 367993 w 9144000"/>
              <a:gd name="connsiteY87" fmla="*/ 4599654 h 4888705"/>
              <a:gd name="connsiteX88" fmla="*/ 414952 w 9144000"/>
              <a:gd name="connsiteY88" fmla="*/ 4599654 h 4888705"/>
              <a:gd name="connsiteX89" fmla="*/ 414952 w 9144000"/>
              <a:gd name="connsiteY89" fmla="*/ 4594477 h 4888705"/>
              <a:gd name="connsiteX90" fmla="*/ 415101 w 9144000"/>
              <a:gd name="connsiteY90" fmla="*/ 4594477 h 4888705"/>
              <a:gd name="connsiteX91" fmla="*/ 415101 w 9144000"/>
              <a:gd name="connsiteY91" fmla="*/ 4573270 h 4888705"/>
              <a:gd name="connsiteX92" fmla="*/ 367885 w 9144000"/>
              <a:gd name="connsiteY92" fmla="*/ 4573270 h 4888705"/>
              <a:gd name="connsiteX93" fmla="*/ 373653 w 9144000"/>
              <a:gd name="connsiteY93" fmla="*/ 4558162 h 4888705"/>
              <a:gd name="connsiteX94" fmla="*/ 393132 w 9144000"/>
              <a:gd name="connsiteY94" fmla="*/ 4551376 h 4888705"/>
              <a:gd name="connsiteX95" fmla="*/ 424487 w 9144000"/>
              <a:gd name="connsiteY95" fmla="*/ 4551376 h 4888705"/>
              <a:gd name="connsiteX96" fmla="*/ 424487 w 9144000"/>
              <a:gd name="connsiteY96" fmla="*/ 4546275 h 4888705"/>
              <a:gd name="connsiteX97" fmla="*/ 424644 w 9144000"/>
              <a:gd name="connsiteY97" fmla="*/ 4546275 h 4888705"/>
              <a:gd name="connsiteX98" fmla="*/ 424644 w 9144000"/>
              <a:gd name="connsiteY98" fmla="*/ 4526248 h 4888705"/>
              <a:gd name="connsiteX99" fmla="*/ 221879 w 9144000"/>
              <a:gd name="connsiteY99" fmla="*/ 4526205 h 4888705"/>
              <a:gd name="connsiteX100" fmla="*/ 221879 w 9144000"/>
              <a:gd name="connsiteY100" fmla="*/ 4641542 h 4888705"/>
              <a:gd name="connsiteX101" fmla="*/ 221879 w 9144000"/>
              <a:gd name="connsiteY101" fmla="*/ 4641542 h 4888705"/>
              <a:gd name="connsiteX102" fmla="*/ 221879 w 9144000"/>
              <a:gd name="connsiteY102" fmla="*/ 4646795 h 4888705"/>
              <a:gd name="connsiteX103" fmla="*/ 266421 w 9144000"/>
              <a:gd name="connsiteY103" fmla="*/ 4646795 h 4888705"/>
              <a:gd name="connsiteX104" fmla="*/ 276429 w 9144000"/>
              <a:gd name="connsiteY104" fmla="*/ 4646709 h 4888705"/>
              <a:gd name="connsiteX105" fmla="*/ 283903 w 9144000"/>
              <a:gd name="connsiteY105" fmla="*/ 4646280 h 4888705"/>
              <a:gd name="connsiteX106" fmla="*/ 289680 w 9144000"/>
              <a:gd name="connsiteY106" fmla="*/ 4645506 h 4888705"/>
              <a:gd name="connsiteX107" fmla="*/ 294684 w 9144000"/>
              <a:gd name="connsiteY107" fmla="*/ 4644218 h 4888705"/>
              <a:gd name="connsiteX108" fmla="*/ 309932 w 9144000"/>
              <a:gd name="connsiteY108" fmla="*/ 4635455 h 4888705"/>
              <a:gd name="connsiteX109" fmla="*/ 319146 w 9144000"/>
              <a:gd name="connsiteY109" fmla="*/ 4619950 h 4888705"/>
              <a:gd name="connsiteX110" fmla="*/ 322711 w 9144000"/>
              <a:gd name="connsiteY110" fmla="*/ 4605238 h 4888705"/>
              <a:gd name="connsiteX111" fmla="*/ 323999 w 9144000"/>
              <a:gd name="connsiteY111" fmla="*/ 4589281 h 4888705"/>
              <a:gd name="connsiteX112" fmla="*/ 323853 w 9144000"/>
              <a:gd name="connsiteY112" fmla="*/ 4586906 h 4888705"/>
              <a:gd name="connsiteX113" fmla="*/ 324078 w 9144000"/>
              <a:gd name="connsiteY113" fmla="*/ 4584120 h 4888705"/>
              <a:gd name="connsiteX114" fmla="*/ 323305 w 9144000"/>
              <a:gd name="connsiteY114" fmla="*/ 4571598 h 4888705"/>
              <a:gd name="connsiteX115" fmla="*/ 320983 w 9144000"/>
              <a:gd name="connsiteY115" fmla="*/ 4559912 h 4888705"/>
              <a:gd name="connsiteX116" fmla="*/ 317351 w 9144000"/>
              <a:gd name="connsiteY116" fmla="*/ 4549791 h 4888705"/>
              <a:gd name="connsiteX117" fmla="*/ 312687 w 9144000"/>
              <a:gd name="connsiteY117" fmla="*/ 4542093 h 4888705"/>
              <a:gd name="connsiteX118" fmla="*/ 295084 w 9144000"/>
              <a:gd name="connsiteY118" fmla="*/ 4529914 h 4888705"/>
              <a:gd name="connsiteX119" fmla="*/ 266434 w 9144000"/>
              <a:gd name="connsiteY119" fmla="*/ 4526205 h 4888705"/>
              <a:gd name="connsiteX120" fmla="*/ 582231 w 9144000"/>
              <a:gd name="connsiteY120" fmla="*/ 4262745 h 4888705"/>
              <a:gd name="connsiteX121" fmla="*/ 472745 w 9144000"/>
              <a:gd name="connsiteY121" fmla="*/ 4297846 h 4888705"/>
              <a:gd name="connsiteX122" fmla="*/ 472745 w 9144000"/>
              <a:gd name="connsiteY122" fmla="*/ 4298253 h 4888705"/>
              <a:gd name="connsiteX123" fmla="*/ 477628 w 9144000"/>
              <a:gd name="connsiteY123" fmla="*/ 4300220 h 4888705"/>
              <a:gd name="connsiteX124" fmla="*/ 472551 w 9144000"/>
              <a:gd name="connsiteY124" fmla="*/ 4302551 h 4888705"/>
              <a:gd name="connsiteX125" fmla="*/ 472551 w 9144000"/>
              <a:gd name="connsiteY125" fmla="*/ 4302959 h 4888705"/>
              <a:gd name="connsiteX126" fmla="*/ 498339 w 9144000"/>
              <a:gd name="connsiteY126" fmla="*/ 4313373 h 4888705"/>
              <a:gd name="connsiteX127" fmla="*/ 508455 w 9144000"/>
              <a:gd name="connsiteY127" fmla="*/ 4337198 h 4888705"/>
              <a:gd name="connsiteX128" fmla="*/ 505823 w 9144000"/>
              <a:gd name="connsiteY128" fmla="*/ 4348707 h 4888705"/>
              <a:gd name="connsiteX129" fmla="*/ 454068 w 9144000"/>
              <a:gd name="connsiteY129" fmla="*/ 4414620 h 4888705"/>
              <a:gd name="connsiteX130" fmla="*/ 419116 w 9144000"/>
              <a:gd name="connsiteY130" fmla="*/ 4470382 h 4888705"/>
              <a:gd name="connsiteX131" fmla="*/ 419942 w 9144000"/>
              <a:gd name="connsiteY131" fmla="*/ 4471069 h 4888705"/>
              <a:gd name="connsiteX132" fmla="*/ 418964 w 9144000"/>
              <a:gd name="connsiteY132" fmla="*/ 4475362 h 4888705"/>
              <a:gd name="connsiteX133" fmla="*/ 430952 w 9144000"/>
              <a:gd name="connsiteY133" fmla="*/ 4485357 h 4888705"/>
              <a:gd name="connsiteX134" fmla="*/ 588588 w 9144000"/>
              <a:gd name="connsiteY134" fmla="*/ 4398700 h 4888705"/>
              <a:gd name="connsiteX135" fmla="*/ 622414 w 9144000"/>
              <a:gd name="connsiteY135" fmla="*/ 4307254 h 4888705"/>
              <a:gd name="connsiteX136" fmla="*/ 622090 w 9144000"/>
              <a:gd name="connsiteY136" fmla="*/ 4306183 h 4888705"/>
              <a:gd name="connsiteX137" fmla="*/ 622724 w 9144000"/>
              <a:gd name="connsiteY137" fmla="*/ 4302542 h 4888705"/>
              <a:gd name="connsiteX138" fmla="*/ 582231 w 9144000"/>
              <a:gd name="connsiteY138" fmla="*/ 4262745 h 4888705"/>
              <a:gd name="connsiteX139" fmla="*/ 477012 w 9144000"/>
              <a:gd name="connsiteY139" fmla="*/ 4185642 h 4888705"/>
              <a:gd name="connsiteX140" fmla="*/ 356598 w 9144000"/>
              <a:gd name="connsiteY140" fmla="*/ 4273659 h 4888705"/>
              <a:gd name="connsiteX141" fmla="*/ 322746 w 9144000"/>
              <a:gd name="connsiteY141" fmla="*/ 4364960 h 4888705"/>
              <a:gd name="connsiteX142" fmla="*/ 323227 w 9144000"/>
              <a:gd name="connsiteY142" fmla="*/ 4366544 h 4888705"/>
              <a:gd name="connsiteX143" fmla="*/ 322667 w 9144000"/>
              <a:gd name="connsiteY143" fmla="*/ 4369771 h 4888705"/>
              <a:gd name="connsiteX144" fmla="*/ 363129 w 9144000"/>
              <a:gd name="connsiteY144" fmla="*/ 4409631 h 4888705"/>
              <a:gd name="connsiteX145" fmla="*/ 472551 w 9144000"/>
              <a:gd name="connsiteY145" fmla="*/ 4374474 h 4888705"/>
              <a:gd name="connsiteX146" fmla="*/ 472551 w 9144000"/>
              <a:gd name="connsiteY146" fmla="*/ 4374088 h 4888705"/>
              <a:gd name="connsiteX147" fmla="*/ 467513 w 9144000"/>
              <a:gd name="connsiteY147" fmla="*/ 4372052 h 4888705"/>
              <a:gd name="connsiteX148" fmla="*/ 472746 w 9144000"/>
              <a:gd name="connsiteY148" fmla="*/ 4369656 h 4888705"/>
              <a:gd name="connsiteX149" fmla="*/ 472746 w 9144000"/>
              <a:gd name="connsiteY149" fmla="*/ 4369269 h 4888705"/>
              <a:gd name="connsiteX150" fmla="*/ 446938 w 9144000"/>
              <a:gd name="connsiteY150" fmla="*/ 4358865 h 4888705"/>
              <a:gd name="connsiteX151" fmla="*/ 436850 w 9144000"/>
              <a:gd name="connsiteY151" fmla="*/ 4335168 h 4888705"/>
              <a:gd name="connsiteX152" fmla="*/ 439499 w 9144000"/>
              <a:gd name="connsiteY152" fmla="*/ 4323554 h 4888705"/>
              <a:gd name="connsiteX153" fmla="*/ 491214 w 9144000"/>
              <a:gd name="connsiteY153" fmla="*/ 4257536 h 4888705"/>
              <a:gd name="connsiteX154" fmla="*/ 526139 w 9144000"/>
              <a:gd name="connsiteY154" fmla="*/ 4201685 h 4888705"/>
              <a:gd name="connsiteX155" fmla="*/ 525466 w 9144000"/>
              <a:gd name="connsiteY155" fmla="*/ 4201124 h 4888705"/>
              <a:gd name="connsiteX156" fmla="*/ 526375 w 9144000"/>
              <a:gd name="connsiteY156" fmla="*/ 4197141 h 4888705"/>
              <a:gd name="connsiteX157" fmla="*/ 514378 w 9144000"/>
              <a:gd name="connsiteY157" fmla="*/ 4187162 h 4888705"/>
              <a:gd name="connsiteX158" fmla="*/ 477012 w 9144000"/>
              <a:gd name="connsiteY158" fmla="*/ 4185642 h 4888705"/>
              <a:gd name="connsiteX159" fmla="*/ 0 w 9144000"/>
              <a:gd name="connsiteY159" fmla="*/ 0 h 4888705"/>
              <a:gd name="connsiteX160" fmla="*/ 9144000 w 9144000"/>
              <a:gd name="connsiteY160" fmla="*/ 0 h 4888705"/>
              <a:gd name="connsiteX161" fmla="*/ 9144000 w 9144000"/>
              <a:gd name="connsiteY161" fmla="*/ 4763729 h 4888705"/>
              <a:gd name="connsiteX162" fmla="*/ 719138 w 9144000"/>
              <a:gd name="connsiteY162" fmla="*/ 4763729 h 4888705"/>
              <a:gd name="connsiteX163" fmla="*/ 719138 w 9144000"/>
              <a:gd name="connsiteY163" fmla="*/ 4888705 h 4888705"/>
              <a:gd name="connsiteX164" fmla="*/ 223838 w 9144000"/>
              <a:gd name="connsiteY164" fmla="*/ 4888705 h 4888705"/>
              <a:gd name="connsiteX165" fmla="*/ 223838 w 9144000"/>
              <a:gd name="connsiteY165" fmla="*/ 4763729 h 4888705"/>
              <a:gd name="connsiteX166" fmla="*/ 0 w 9144000"/>
              <a:gd name="connsiteY16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9144000" h="4888705">
                <a:moveTo>
                  <a:pt x="246381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lnTo>
                  <a:pt x="296773" y="4586955"/>
                </a:lnTo>
                <a:lnTo>
                  <a:pt x="295020" y="4600909"/>
                </a:lnTo>
                <a:cubicBezTo>
                  <a:pt x="293558" y="4606227"/>
                  <a:pt x="291646" y="4610365"/>
                  <a:pt x="289238" y="4613367"/>
                </a:cubicBezTo>
                <a:cubicBezTo>
                  <a:pt x="287175" y="4615897"/>
                  <a:pt x="284209" y="4617827"/>
                  <a:pt x="280362" y="4619092"/>
                </a:cubicBezTo>
                <a:cubicBezTo>
                  <a:pt x="276514" y="4620357"/>
                  <a:pt x="271893" y="4621000"/>
                  <a:pt x="266477" y="4621000"/>
                </a:cubicBezTo>
                <a:lnTo>
                  <a:pt x="246381" y="4621000"/>
                </a:lnTo>
                <a:close/>
                <a:moveTo>
                  <a:pt x="520288" y="4526269"/>
                </a:moveTo>
                <a:cubicBezTo>
                  <a:pt x="513776" y="4526269"/>
                  <a:pt x="507500" y="4526848"/>
                  <a:pt x="501460" y="4528027"/>
                </a:cubicBezTo>
                <a:cubicBezTo>
                  <a:pt x="495421" y="4529207"/>
                  <a:pt x="489747" y="4531930"/>
                  <a:pt x="484395" y="4536218"/>
                </a:cubicBezTo>
                <a:cubicBezTo>
                  <a:pt x="478011" y="4541472"/>
                  <a:pt x="473519" y="4547861"/>
                  <a:pt x="470940" y="4555409"/>
                </a:cubicBezTo>
                <a:cubicBezTo>
                  <a:pt x="468963" y="4561220"/>
                  <a:pt x="467716" y="4567138"/>
                  <a:pt x="467114" y="4573142"/>
                </a:cubicBezTo>
                <a:lnTo>
                  <a:pt x="468032" y="4573142"/>
                </a:lnTo>
                <a:lnTo>
                  <a:pt x="466925" y="4578285"/>
                </a:lnTo>
                <a:lnTo>
                  <a:pt x="480841" y="4578285"/>
                </a:lnTo>
                <a:lnTo>
                  <a:pt x="480841" y="4594669"/>
                </a:lnTo>
                <a:lnTo>
                  <a:pt x="467114" y="4594669"/>
                </a:lnTo>
                <a:lnTo>
                  <a:pt x="468232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41542"/>
                </a:lnTo>
                <a:lnTo>
                  <a:pt x="555838" y="4641542"/>
                </a:lnTo>
                <a:lnTo>
                  <a:pt x="555838" y="4621794"/>
                </a:lnTo>
                <a:lnTo>
                  <a:pt x="519944" y="4621794"/>
                </a:lnTo>
                <a:cubicBezTo>
                  <a:pt x="518956" y="4621794"/>
                  <a:pt x="517967" y="4621601"/>
                  <a:pt x="516978" y="4621558"/>
                </a:cubicBezTo>
                <a:cubicBezTo>
                  <a:pt x="507822" y="4620593"/>
                  <a:pt x="501761" y="4616841"/>
                  <a:pt x="498795" y="4610237"/>
                </a:cubicBezTo>
                <a:lnTo>
                  <a:pt x="493630" y="4585992"/>
                </a:lnTo>
                <a:lnTo>
                  <a:pt x="498581" y="4562694"/>
                </a:ln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46017"/>
                </a:lnTo>
                <a:lnTo>
                  <a:pt x="555838" y="4546017"/>
                </a:lnTo>
                <a:lnTo>
                  <a:pt x="555838" y="4526269"/>
                </a:lnTo>
                <a:close/>
                <a:moveTo>
                  <a:pt x="614943" y="4526248"/>
                </a:moveTo>
                <a:lnTo>
                  <a:pt x="618343" y="4531317"/>
                </a:lnTo>
                <a:lnTo>
                  <a:pt x="614639" y="4531317"/>
                </a:lnTo>
                <a:lnTo>
                  <a:pt x="651713" y="4586733"/>
                </a:lnTo>
                <a:lnTo>
                  <a:pt x="614943" y="4641563"/>
                </a:lnTo>
                <a:lnTo>
                  <a:pt x="618154" y="4641563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718380" y="4641563"/>
                </a:lnTo>
                <a:lnTo>
                  <a:pt x="722279" y="4641563"/>
                </a:lnTo>
                <a:lnTo>
                  <a:pt x="685184" y="4586217"/>
                </a:lnTo>
                <a:lnTo>
                  <a:pt x="721892" y="4531317"/>
                </a:lnTo>
                <a:lnTo>
                  <a:pt x="718882" y="4531317"/>
                </a:lnTo>
                <a:lnTo>
                  <a:pt x="722279" y="4526248"/>
                </a:lnTo>
                <a:lnTo>
                  <a:pt x="691695" y="4526248"/>
                </a:lnTo>
                <a:lnTo>
                  <a:pt x="668633" y="4561970"/>
                </a:lnTo>
                <a:lnTo>
                  <a:pt x="645549" y="4526248"/>
                </a:lnTo>
                <a:close/>
                <a:moveTo>
                  <a:pt x="574880" y="4526248"/>
                </a:moveTo>
                <a:lnTo>
                  <a:pt x="574880" y="4531317"/>
                </a:lnTo>
                <a:lnTo>
                  <a:pt x="574607" y="4531317"/>
                </a:lnTo>
                <a:lnTo>
                  <a:pt x="574607" y="4646816"/>
                </a:lnTo>
                <a:lnTo>
                  <a:pt x="599907" y="4646816"/>
                </a:lnTo>
                <a:lnTo>
                  <a:pt x="599907" y="4641563"/>
                </a:lnTo>
                <a:lnTo>
                  <a:pt x="600199" y="4641563"/>
                </a:lnTo>
                <a:lnTo>
                  <a:pt x="600199" y="4526248"/>
                </a:lnTo>
                <a:close/>
                <a:moveTo>
                  <a:pt x="392147" y="4526248"/>
                </a:moveTo>
                <a:cubicBezTo>
                  <a:pt x="380906" y="4526248"/>
                  <a:pt x="369085" y="4527427"/>
                  <a:pt x="359499" y="4533817"/>
                </a:cubicBezTo>
                <a:cubicBezTo>
                  <a:pt x="350601" y="4539778"/>
                  <a:pt x="344755" y="4548483"/>
                  <a:pt x="341767" y="4558690"/>
                </a:cubicBezTo>
                <a:cubicBezTo>
                  <a:pt x="339854" y="4565144"/>
                  <a:pt x="338801" y="4571855"/>
                  <a:pt x="338629" y="4578609"/>
                </a:cubicBezTo>
                <a:lnTo>
                  <a:pt x="338569" y="4583576"/>
                </a:lnTo>
                <a:lnTo>
                  <a:pt x="338539" y="4583762"/>
                </a:ln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41542"/>
                </a:lnTo>
                <a:lnTo>
                  <a:pt x="424623" y="4641542"/>
                </a:lnTo>
                <a:lnTo>
                  <a:pt x="424623" y="4621472"/>
                </a:lnTo>
                <a:lnTo>
                  <a:pt x="393243" y="4621472"/>
                </a:lnTo>
                <a:cubicBezTo>
                  <a:pt x="386258" y="4621386"/>
                  <a:pt x="378864" y="4619821"/>
                  <a:pt x="373749" y="4614697"/>
                </a:cubicBezTo>
                <a:lnTo>
                  <a:pt x="367993" y="4599654"/>
                </a:lnTo>
                <a:lnTo>
                  <a:pt x="414952" y="4599654"/>
                </a:lnTo>
                <a:lnTo>
                  <a:pt x="414952" y="4594477"/>
                </a:lnTo>
                <a:lnTo>
                  <a:pt x="415101" y="4594477"/>
                </a:lnTo>
                <a:lnTo>
                  <a:pt x="415101" y="4573270"/>
                </a:lnTo>
                <a:lnTo>
                  <a:pt x="367885" y="4573270"/>
                </a:lnTo>
                <a:lnTo>
                  <a:pt x="373653" y="4558162"/>
                </a:ln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46275"/>
                </a:lnTo>
                <a:lnTo>
                  <a:pt x="424644" y="4546275"/>
                </a:lnTo>
                <a:lnTo>
                  <a:pt x="424644" y="4526248"/>
                </a:lnTo>
                <a:close/>
                <a:moveTo>
                  <a:pt x="221879" y="4526205"/>
                </a:moveTo>
                <a:lnTo>
                  <a:pt x="221879" y="4641542"/>
                </a:lnTo>
                <a:lnTo>
                  <a:pt x="221879" y="4641542"/>
                </a:ln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lnTo>
                  <a:pt x="323853" y="4586906"/>
                </a:lnTo>
                <a:lnTo>
                  <a:pt x="324078" y="4584120"/>
                </a:lnTo>
                <a:cubicBezTo>
                  <a:pt x="324078" y="4579853"/>
                  <a:pt x="323842" y="4575672"/>
                  <a:pt x="323305" y="4571598"/>
                </a:cubicBezTo>
                <a:cubicBezTo>
                  <a:pt x="322789" y="4567502"/>
                  <a:pt x="322015" y="4563600"/>
                  <a:pt x="320983" y="4559912"/>
                </a:cubicBezTo>
                <a:cubicBezTo>
                  <a:pt x="319952" y="4556202"/>
                  <a:pt x="318748" y="4552836"/>
                  <a:pt x="317351" y="4549791"/>
                </a:cubicBezTo>
                <a:cubicBezTo>
                  <a:pt x="315976" y="4546746"/>
                  <a:pt x="314428" y="4544173"/>
                  <a:pt x="312687" y="4542093"/>
                </a:cubicBezTo>
                <a:cubicBezTo>
                  <a:pt x="308216" y="4536454"/>
                  <a:pt x="302327" y="4532380"/>
                  <a:pt x="295084" y="4529914"/>
                </a:cubicBezTo>
                <a:cubicBezTo>
                  <a:pt x="287841" y="4527427"/>
                  <a:pt x="278277" y="4526205"/>
                  <a:pt x="266434" y="4526205"/>
                </a:cubicBezTo>
                <a:close/>
                <a:moveTo>
                  <a:pt x="582231" y="4262745"/>
                </a:moveTo>
                <a:cubicBezTo>
                  <a:pt x="545736" y="4262745"/>
                  <a:pt x="472745" y="4297846"/>
                  <a:pt x="472745" y="4297846"/>
                </a:cubicBezTo>
                <a:lnTo>
                  <a:pt x="472745" y="4298253"/>
                </a:lnTo>
                <a:lnTo>
                  <a:pt x="477628" y="4300220"/>
                </a:lnTo>
                <a:lnTo>
                  <a:pt x="472551" y="4302551"/>
                </a:lnTo>
                <a:lnTo>
                  <a:pt x="472551" y="4302959"/>
                </a:lnTo>
                <a:cubicBezTo>
                  <a:pt x="482624" y="4302959"/>
                  <a:pt x="491740" y="4306938"/>
                  <a:pt x="498339" y="4313373"/>
                </a:cubicBezTo>
                <a:lnTo>
                  <a:pt x="508455" y="4337198"/>
                </a:lnTo>
                <a:lnTo>
                  <a:pt x="505823" y="4348707"/>
                </a:lnTo>
                <a:cubicBezTo>
                  <a:pt x="498516" y="4365410"/>
                  <a:pt x="479817" y="4383979"/>
                  <a:pt x="454068" y="4414620"/>
                </a:cubicBezTo>
                <a:cubicBezTo>
                  <a:pt x="435708" y="4436491"/>
                  <a:pt x="415788" y="4457457"/>
                  <a:pt x="419116" y="4470382"/>
                </a:cubicBezTo>
                <a:lnTo>
                  <a:pt x="419942" y="4471069"/>
                </a:lnTo>
                <a:lnTo>
                  <a:pt x="418964" y="4475362"/>
                </a:lnTo>
                <a:cubicBezTo>
                  <a:pt x="420073" y="4479677"/>
                  <a:pt x="423763" y="4483097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lnTo>
                  <a:pt x="622090" y="4306183"/>
                </a:lnTo>
                <a:lnTo>
                  <a:pt x="622724" y="4302542"/>
                </a:lnTo>
                <a:cubicBezTo>
                  <a:pt x="622724" y="4286696"/>
                  <a:pt x="615309" y="4262745"/>
                  <a:pt x="582231" y="4262745"/>
                </a:cubicBezTo>
                <a:close/>
                <a:moveTo>
                  <a:pt x="477012" y="4185642"/>
                </a:moveTo>
                <a:cubicBezTo>
                  <a:pt x="436850" y="4192861"/>
                  <a:pt x="390401" y="4225270"/>
                  <a:pt x="356598" y="4273659"/>
                </a:cubicBezTo>
                <a:cubicBezTo>
                  <a:pt x="329989" y="4311740"/>
                  <a:pt x="322746" y="4342017"/>
                  <a:pt x="322746" y="4364960"/>
                </a:cubicBezTo>
                <a:lnTo>
                  <a:pt x="323227" y="4366544"/>
                </a:lnTo>
                <a:lnTo>
                  <a:pt x="322667" y="4369771"/>
                </a:ln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lnTo>
                  <a:pt x="467513" y="4372052"/>
                </a:lnTo>
                <a:lnTo>
                  <a:pt x="472746" y="4369656"/>
                </a:lnTo>
                <a:lnTo>
                  <a:pt x="472746" y="4369269"/>
                </a:lnTo>
                <a:cubicBezTo>
                  <a:pt x="462666" y="4369269"/>
                  <a:pt x="453542" y="4365292"/>
                  <a:pt x="446938" y="4358865"/>
                </a:cubicBezTo>
                <a:lnTo>
                  <a:pt x="436850" y="4335168"/>
                </a:lnTo>
                <a:lnTo>
                  <a:pt x="439499" y="4323554"/>
                </a:lnTo>
                <a:cubicBezTo>
                  <a:pt x="446822" y="4306802"/>
                  <a:pt x="465485" y="4288225"/>
                  <a:pt x="491214" y="4257536"/>
                </a:cubicBezTo>
                <a:cubicBezTo>
                  <a:pt x="509560" y="4235630"/>
                  <a:pt x="529465" y="4214630"/>
                  <a:pt x="526139" y="4201685"/>
                </a:cubicBezTo>
                <a:lnTo>
                  <a:pt x="525466" y="4201124"/>
                </a:lnTo>
                <a:lnTo>
                  <a:pt x="526375" y="4197141"/>
                </a:lnTo>
                <a:cubicBezTo>
                  <a:pt x="525266" y="4192833"/>
                  <a:pt x="521573" y="4189418"/>
                  <a:pt x="514378" y="4187162"/>
                </a:cubicBezTo>
                <a:cubicBezTo>
                  <a:pt x="503089" y="4183629"/>
                  <a:pt x="490400" y="4183236"/>
                  <a:pt x="477012" y="4185642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E2BE9E-1D8C-446D-85A8-08FC033CCC1B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B724FE3-C22A-4A3B-8D2D-4CDBB8CDA3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9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406FA80-A150-4B25-BB61-1FA355B0ED24}"/>
              </a:ext>
            </a:extLst>
          </p:cNvPr>
          <p:cNvSpPr/>
          <p:nvPr userDrawn="1"/>
        </p:nvSpPr>
        <p:spPr>
          <a:xfrm>
            <a:off x="0" y="-6002"/>
            <a:ext cx="6096000" cy="687000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2407458" y="1265836"/>
            <a:ext cx="3570956" cy="1161424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8AA40C-CE9F-47CA-AD4F-AE79F31CD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789" y="2734933"/>
            <a:ext cx="5219679" cy="32829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 b="1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4DEAAA9-1BC4-45F0-AD80-1CC510D853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89" y="720740"/>
            <a:ext cx="1570361" cy="1570361"/>
          </a:xfrm>
        </p:spPr>
        <p:txBody>
          <a:bodyPr>
            <a:normAutofit/>
          </a:bodyPr>
          <a:lstStyle>
            <a:lvl1pPr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CC60CCC8-D10A-42A9-A182-6992376F29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789" y="3386045"/>
            <a:ext cx="5219679" cy="2872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67" b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560683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4">
            <a:extLst>
              <a:ext uri="{FF2B5EF4-FFF2-40B4-BE49-F238E27FC236}">
                <a16:creationId xmlns:a16="http://schemas.microsoft.com/office/drawing/2014/main" id="{BD25AD9F-9E88-4514-BB9A-7D6C15666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5A532DEF-6CCE-482A-9031-AF5409000EAF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7882281A-9790-4284-8FD9-DFBA5B6E4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6598C315-E626-49FB-8A4D-5A6700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Text, Himmel, Stadt, Gebäude enthält.&#10;&#10;Automatisch generierte Beschreibung">
            <a:extLst>
              <a:ext uri="{FF2B5EF4-FFF2-40B4-BE49-F238E27FC236}">
                <a16:creationId xmlns:a16="http://schemas.microsoft.com/office/drawing/2014/main" id="{1DF8106F-D787-45AB-8E45-2EEB11BDE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759817AB-157A-45EA-B1D8-70FBBFBD8B3B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281254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2146147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A84771-DCB6-4898-BF7A-8A75438FA9C8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9BD898B0-2A83-47B1-98F7-7BF2172194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D06EAE74-D0C7-4F05-AF90-6F8D2346E81D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24514428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umsplatzhalter 4">
            <a:extLst>
              <a:ext uri="{FF2B5EF4-FFF2-40B4-BE49-F238E27FC236}">
                <a16:creationId xmlns:a16="http://schemas.microsoft.com/office/drawing/2014/main" id="{01DEECE1-4BDD-47BB-9699-D7FA2CCDE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D9AFA636-B593-41EF-AD2C-DF37664704AA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C64B064A-D76A-488F-8FED-DB52A41C2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8" name="Foliennummernplatzhalter 6">
            <a:extLst>
              <a:ext uri="{FF2B5EF4-FFF2-40B4-BE49-F238E27FC236}">
                <a16:creationId xmlns:a16="http://schemas.microsoft.com/office/drawing/2014/main" id="{9402268C-7528-479C-A602-8327FBB1A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0" name="Titel 14">
            <a:extLst>
              <a:ext uri="{FF2B5EF4-FFF2-40B4-BE49-F238E27FC236}">
                <a16:creationId xmlns:a16="http://schemas.microsoft.com/office/drawing/2014/main" id="{902BF31E-888C-4F31-901E-4F9B17EC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281254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B828BBEC-9740-4C6B-B3C7-1066BFA79F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2146147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</p:spTree>
    <p:extLst>
      <p:ext uri="{BB962C8B-B14F-4D97-AF65-F5344CB8AC3E}">
        <p14:creationId xmlns:p14="http://schemas.microsoft.com/office/powerpoint/2010/main" val="196095798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6DFC9EB9-61E8-453D-82FE-65E2B621C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F58724AC-9233-4AF3-A1B0-1B63E6DEC1F4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F744CCF6-1232-448B-89B9-0D7F952B7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3CD954D5-C6B5-4ADA-A288-7C2D23B39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0BF5BF-B3E3-41DB-A87D-B2D045E25E6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B6070F9D-D27C-4DA1-9BE1-FC1F214DDAD4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7D154D46-A649-4903-B2A6-332DB78C1D2F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034AFCBD-4DE2-41E9-9AF0-2DDAF407BE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81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6773 w 9144000"/>
              <a:gd name="connsiteY5" fmla="*/ 4586955 h 4888705"/>
              <a:gd name="connsiteX6" fmla="*/ 295020 w 9144000"/>
              <a:gd name="connsiteY6" fmla="*/ 4600909 h 4888705"/>
              <a:gd name="connsiteX7" fmla="*/ 289238 w 9144000"/>
              <a:gd name="connsiteY7" fmla="*/ 4613367 h 4888705"/>
              <a:gd name="connsiteX8" fmla="*/ 280362 w 9144000"/>
              <a:gd name="connsiteY8" fmla="*/ 4619092 h 4888705"/>
              <a:gd name="connsiteX9" fmla="*/ 266477 w 9144000"/>
              <a:gd name="connsiteY9" fmla="*/ 4621000 h 4888705"/>
              <a:gd name="connsiteX10" fmla="*/ 246381 w 9144000"/>
              <a:gd name="connsiteY10" fmla="*/ 4621000 h 4888705"/>
              <a:gd name="connsiteX11" fmla="*/ 520288 w 9144000"/>
              <a:gd name="connsiteY11" fmla="*/ 4526269 h 4888705"/>
              <a:gd name="connsiteX12" fmla="*/ 501460 w 9144000"/>
              <a:gd name="connsiteY12" fmla="*/ 4528027 h 4888705"/>
              <a:gd name="connsiteX13" fmla="*/ 484395 w 9144000"/>
              <a:gd name="connsiteY13" fmla="*/ 4536218 h 4888705"/>
              <a:gd name="connsiteX14" fmla="*/ 470940 w 9144000"/>
              <a:gd name="connsiteY14" fmla="*/ 4555409 h 4888705"/>
              <a:gd name="connsiteX15" fmla="*/ 467114 w 9144000"/>
              <a:gd name="connsiteY15" fmla="*/ 4573142 h 4888705"/>
              <a:gd name="connsiteX16" fmla="*/ 468032 w 9144000"/>
              <a:gd name="connsiteY16" fmla="*/ 4573142 h 4888705"/>
              <a:gd name="connsiteX17" fmla="*/ 466925 w 9144000"/>
              <a:gd name="connsiteY17" fmla="*/ 4578285 h 4888705"/>
              <a:gd name="connsiteX18" fmla="*/ 480841 w 9144000"/>
              <a:gd name="connsiteY18" fmla="*/ 4578285 h 4888705"/>
              <a:gd name="connsiteX19" fmla="*/ 480841 w 9144000"/>
              <a:gd name="connsiteY19" fmla="*/ 4594669 h 4888705"/>
              <a:gd name="connsiteX20" fmla="*/ 467114 w 9144000"/>
              <a:gd name="connsiteY20" fmla="*/ 4594669 h 4888705"/>
              <a:gd name="connsiteX21" fmla="*/ 468232 w 9144000"/>
              <a:gd name="connsiteY21" fmla="*/ 4599848 h 4888705"/>
              <a:gd name="connsiteX22" fmla="*/ 466925 w 9144000"/>
              <a:gd name="connsiteY22" fmla="*/ 4599848 h 4888705"/>
              <a:gd name="connsiteX23" fmla="*/ 470747 w 9144000"/>
              <a:gd name="connsiteY23" fmla="*/ 4617609 h 4888705"/>
              <a:gd name="connsiteX24" fmla="*/ 484192 w 9144000"/>
              <a:gd name="connsiteY24" fmla="*/ 4636830 h 4888705"/>
              <a:gd name="connsiteX25" fmla="*/ 501244 w 9144000"/>
              <a:gd name="connsiteY25" fmla="*/ 4645034 h 4888705"/>
              <a:gd name="connsiteX26" fmla="*/ 520057 w 9144000"/>
              <a:gd name="connsiteY26" fmla="*/ 4646795 h 4888705"/>
              <a:gd name="connsiteX27" fmla="*/ 555579 w 9144000"/>
              <a:gd name="connsiteY27" fmla="*/ 4646795 h 4888705"/>
              <a:gd name="connsiteX28" fmla="*/ 555579 w 9144000"/>
              <a:gd name="connsiteY28" fmla="*/ 4641542 h 4888705"/>
              <a:gd name="connsiteX29" fmla="*/ 555838 w 9144000"/>
              <a:gd name="connsiteY29" fmla="*/ 4641542 h 4888705"/>
              <a:gd name="connsiteX30" fmla="*/ 555838 w 9144000"/>
              <a:gd name="connsiteY30" fmla="*/ 4621794 h 4888705"/>
              <a:gd name="connsiteX31" fmla="*/ 519944 w 9144000"/>
              <a:gd name="connsiteY31" fmla="*/ 4621794 h 4888705"/>
              <a:gd name="connsiteX32" fmla="*/ 516978 w 9144000"/>
              <a:gd name="connsiteY32" fmla="*/ 4621558 h 4888705"/>
              <a:gd name="connsiteX33" fmla="*/ 498795 w 9144000"/>
              <a:gd name="connsiteY33" fmla="*/ 4610237 h 4888705"/>
              <a:gd name="connsiteX34" fmla="*/ 493630 w 9144000"/>
              <a:gd name="connsiteY34" fmla="*/ 4585992 h 4888705"/>
              <a:gd name="connsiteX35" fmla="*/ 498581 w 9144000"/>
              <a:gd name="connsiteY35" fmla="*/ 4562694 h 4888705"/>
              <a:gd name="connsiteX36" fmla="*/ 516750 w 9144000"/>
              <a:gd name="connsiteY36" fmla="*/ 4551354 h 4888705"/>
              <a:gd name="connsiteX37" fmla="*/ 519714 w 9144000"/>
              <a:gd name="connsiteY37" fmla="*/ 4551118 h 4888705"/>
              <a:gd name="connsiteX38" fmla="*/ 555579 w 9144000"/>
              <a:gd name="connsiteY38" fmla="*/ 4551118 h 4888705"/>
              <a:gd name="connsiteX39" fmla="*/ 555579 w 9144000"/>
              <a:gd name="connsiteY39" fmla="*/ 4546017 h 4888705"/>
              <a:gd name="connsiteX40" fmla="*/ 555838 w 9144000"/>
              <a:gd name="connsiteY40" fmla="*/ 4546017 h 4888705"/>
              <a:gd name="connsiteX41" fmla="*/ 555838 w 9144000"/>
              <a:gd name="connsiteY41" fmla="*/ 4526269 h 4888705"/>
              <a:gd name="connsiteX42" fmla="*/ 614943 w 9144000"/>
              <a:gd name="connsiteY42" fmla="*/ 4526248 h 4888705"/>
              <a:gd name="connsiteX43" fmla="*/ 618343 w 9144000"/>
              <a:gd name="connsiteY43" fmla="*/ 4531317 h 4888705"/>
              <a:gd name="connsiteX44" fmla="*/ 614639 w 9144000"/>
              <a:gd name="connsiteY44" fmla="*/ 4531317 h 4888705"/>
              <a:gd name="connsiteX45" fmla="*/ 651713 w 9144000"/>
              <a:gd name="connsiteY45" fmla="*/ 4586733 h 4888705"/>
              <a:gd name="connsiteX46" fmla="*/ 614943 w 9144000"/>
              <a:gd name="connsiteY46" fmla="*/ 4641563 h 4888705"/>
              <a:gd name="connsiteX47" fmla="*/ 618154 w 9144000"/>
              <a:gd name="connsiteY47" fmla="*/ 4641563 h 4888705"/>
              <a:gd name="connsiteX48" fmla="*/ 614639 w 9144000"/>
              <a:gd name="connsiteY48" fmla="*/ 4646816 h 4888705"/>
              <a:gd name="connsiteX49" fmla="*/ 645222 w 9144000"/>
              <a:gd name="connsiteY49" fmla="*/ 4646816 h 4888705"/>
              <a:gd name="connsiteX50" fmla="*/ 668287 w 9144000"/>
              <a:gd name="connsiteY50" fmla="*/ 4611058 h 4888705"/>
              <a:gd name="connsiteX51" fmla="*/ 691332 w 9144000"/>
              <a:gd name="connsiteY51" fmla="*/ 4646816 h 4888705"/>
              <a:gd name="connsiteX52" fmla="*/ 721892 w 9144000"/>
              <a:gd name="connsiteY52" fmla="*/ 4646816 h 4888705"/>
              <a:gd name="connsiteX53" fmla="*/ 718380 w 9144000"/>
              <a:gd name="connsiteY53" fmla="*/ 4641563 h 4888705"/>
              <a:gd name="connsiteX54" fmla="*/ 722279 w 9144000"/>
              <a:gd name="connsiteY54" fmla="*/ 4641563 h 4888705"/>
              <a:gd name="connsiteX55" fmla="*/ 685184 w 9144000"/>
              <a:gd name="connsiteY55" fmla="*/ 4586217 h 4888705"/>
              <a:gd name="connsiteX56" fmla="*/ 721892 w 9144000"/>
              <a:gd name="connsiteY56" fmla="*/ 4531317 h 4888705"/>
              <a:gd name="connsiteX57" fmla="*/ 718882 w 9144000"/>
              <a:gd name="connsiteY57" fmla="*/ 4531317 h 4888705"/>
              <a:gd name="connsiteX58" fmla="*/ 722279 w 9144000"/>
              <a:gd name="connsiteY58" fmla="*/ 4526248 h 4888705"/>
              <a:gd name="connsiteX59" fmla="*/ 691695 w 9144000"/>
              <a:gd name="connsiteY59" fmla="*/ 4526248 h 4888705"/>
              <a:gd name="connsiteX60" fmla="*/ 668633 w 9144000"/>
              <a:gd name="connsiteY60" fmla="*/ 4561970 h 4888705"/>
              <a:gd name="connsiteX61" fmla="*/ 645549 w 9144000"/>
              <a:gd name="connsiteY61" fmla="*/ 4526248 h 4888705"/>
              <a:gd name="connsiteX62" fmla="*/ 574880 w 9144000"/>
              <a:gd name="connsiteY62" fmla="*/ 4526248 h 4888705"/>
              <a:gd name="connsiteX63" fmla="*/ 574880 w 9144000"/>
              <a:gd name="connsiteY63" fmla="*/ 4531317 h 4888705"/>
              <a:gd name="connsiteX64" fmla="*/ 574607 w 9144000"/>
              <a:gd name="connsiteY64" fmla="*/ 4531317 h 4888705"/>
              <a:gd name="connsiteX65" fmla="*/ 574607 w 9144000"/>
              <a:gd name="connsiteY65" fmla="*/ 4646816 h 4888705"/>
              <a:gd name="connsiteX66" fmla="*/ 599907 w 9144000"/>
              <a:gd name="connsiteY66" fmla="*/ 4646816 h 4888705"/>
              <a:gd name="connsiteX67" fmla="*/ 599907 w 9144000"/>
              <a:gd name="connsiteY67" fmla="*/ 4641563 h 4888705"/>
              <a:gd name="connsiteX68" fmla="*/ 600199 w 9144000"/>
              <a:gd name="connsiteY68" fmla="*/ 4641563 h 4888705"/>
              <a:gd name="connsiteX69" fmla="*/ 600199 w 9144000"/>
              <a:gd name="connsiteY69" fmla="*/ 4526248 h 4888705"/>
              <a:gd name="connsiteX70" fmla="*/ 392147 w 9144000"/>
              <a:gd name="connsiteY70" fmla="*/ 4526248 h 4888705"/>
              <a:gd name="connsiteX71" fmla="*/ 359499 w 9144000"/>
              <a:gd name="connsiteY71" fmla="*/ 4533817 h 4888705"/>
              <a:gd name="connsiteX72" fmla="*/ 341767 w 9144000"/>
              <a:gd name="connsiteY72" fmla="*/ 4558690 h 4888705"/>
              <a:gd name="connsiteX73" fmla="*/ 338629 w 9144000"/>
              <a:gd name="connsiteY73" fmla="*/ 4578609 h 4888705"/>
              <a:gd name="connsiteX74" fmla="*/ 338569 w 9144000"/>
              <a:gd name="connsiteY74" fmla="*/ 4583576 h 4888705"/>
              <a:gd name="connsiteX75" fmla="*/ 338539 w 9144000"/>
              <a:gd name="connsiteY75" fmla="*/ 4583762 h 4888705"/>
              <a:gd name="connsiteX76" fmla="*/ 338474 w 9144000"/>
              <a:gd name="connsiteY76" fmla="*/ 4589067 h 4888705"/>
              <a:gd name="connsiteX77" fmla="*/ 338539 w 9144000"/>
              <a:gd name="connsiteY77" fmla="*/ 4594371 h 4888705"/>
              <a:gd name="connsiteX78" fmla="*/ 347108 w 9144000"/>
              <a:gd name="connsiteY78" fmla="*/ 4626801 h 4888705"/>
              <a:gd name="connsiteX79" fmla="*/ 372063 w 9144000"/>
              <a:gd name="connsiteY79" fmla="*/ 4644798 h 4888705"/>
              <a:gd name="connsiteX80" fmla="*/ 391994 w 9144000"/>
              <a:gd name="connsiteY80" fmla="*/ 4646795 h 4888705"/>
              <a:gd name="connsiteX81" fmla="*/ 424466 w 9144000"/>
              <a:gd name="connsiteY81" fmla="*/ 4646795 h 4888705"/>
              <a:gd name="connsiteX82" fmla="*/ 424466 w 9144000"/>
              <a:gd name="connsiteY82" fmla="*/ 4641542 h 4888705"/>
              <a:gd name="connsiteX83" fmla="*/ 424623 w 9144000"/>
              <a:gd name="connsiteY83" fmla="*/ 4641542 h 4888705"/>
              <a:gd name="connsiteX84" fmla="*/ 424623 w 9144000"/>
              <a:gd name="connsiteY84" fmla="*/ 4621472 h 4888705"/>
              <a:gd name="connsiteX85" fmla="*/ 393243 w 9144000"/>
              <a:gd name="connsiteY85" fmla="*/ 4621472 h 4888705"/>
              <a:gd name="connsiteX86" fmla="*/ 373749 w 9144000"/>
              <a:gd name="connsiteY86" fmla="*/ 4614697 h 4888705"/>
              <a:gd name="connsiteX87" fmla="*/ 367993 w 9144000"/>
              <a:gd name="connsiteY87" fmla="*/ 4599654 h 4888705"/>
              <a:gd name="connsiteX88" fmla="*/ 414952 w 9144000"/>
              <a:gd name="connsiteY88" fmla="*/ 4599654 h 4888705"/>
              <a:gd name="connsiteX89" fmla="*/ 414952 w 9144000"/>
              <a:gd name="connsiteY89" fmla="*/ 4594477 h 4888705"/>
              <a:gd name="connsiteX90" fmla="*/ 415101 w 9144000"/>
              <a:gd name="connsiteY90" fmla="*/ 4594477 h 4888705"/>
              <a:gd name="connsiteX91" fmla="*/ 415101 w 9144000"/>
              <a:gd name="connsiteY91" fmla="*/ 4573270 h 4888705"/>
              <a:gd name="connsiteX92" fmla="*/ 367885 w 9144000"/>
              <a:gd name="connsiteY92" fmla="*/ 4573270 h 4888705"/>
              <a:gd name="connsiteX93" fmla="*/ 373653 w 9144000"/>
              <a:gd name="connsiteY93" fmla="*/ 4558162 h 4888705"/>
              <a:gd name="connsiteX94" fmla="*/ 393132 w 9144000"/>
              <a:gd name="connsiteY94" fmla="*/ 4551376 h 4888705"/>
              <a:gd name="connsiteX95" fmla="*/ 424487 w 9144000"/>
              <a:gd name="connsiteY95" fmla="*/ 4551376 h 4888705"/>
              <a:gd name="connsiteX96" fmla="*/ 424487 w 9144000"/>
              <a:gd name="connsiteY96" fmla="*/ 4546275 h 4888705"/>
              <a:gd name="connsiteX97" fmla="*/ 424644 w 9144000"/>
              <a:gd name="connsiteY97" fmla="*/ 4546275 h 4888705"/>
              <a:gd name="connsiteX98" fmla="*/ 424644 w 9144000"/>
              <a:gd name="connsiteY98" fmla="*/ 4526248 h 4888705"/>
              <a:gd name="connsiteX99" fmla="*/ 221879 w 9144000"/>
              <a:gd name="connsiteY99" fmla="*/ 4526205 h 4888705"/>
              <a:gd name="connsiteX100" fmla="*/ 221879 w 9144000"/>
              <a:gd name="connsiteY100" fmla="*/ 4641542 h 4888705"/>
              <a:gd name="connsiteX101" fmla="*/ 221879 w 9144000"/>
              <a:gd name="connsiteY101" fmla="*/ 4641542 h 4888705"/>
              <a:gd name="connsiteX102" fmla="*/ 221879 w 9144000"/>
              <a:gd name="connsiteY102" fmla="*/ 4646795 h 4888705"/>
              <a:gd name="connsiteX103" fmla="*/ 266421 w 9144000"/>
              <a:gd name="connsiteY103" fmla="*/ 4646795 h 4888705"/>
              <a:gd name="connsiteX104" fmla="*/ 276429 w 9144000"/>
              <a:gd name="connsiteY104" fmla="*/ 4646709 h 4888705"/>
              <a:gd name="connsiteX105" fmla="*/ 283903 w 9144000"/>
              <a:gd name="connsiteY105" fmla="*/ 4646280 h 4888705"/>
              <a:gd name="connsiteX106" fmla="*/ 289680 w 9144000"/>
              <a:gd name="connsiteY106" fmla="*/ 4645506 h 4888705"/>
              <a:gd name="connsiteX107" fmla="*/ 294684 w 9144000"/>
              <a:gd name="connsiteY107" fmla="*/ 4644218 h 4888705"/>
              <a:gd name="connsiteX108" fmla="*/ 309932 w 9144000"/>
              <a:gd name="connsiteY108" fmla="*/ 4635455 h 4888705"/>
              <a:gd name="connsiteX109" fmla="*/ 319146 w 9144000"/>
              <a:gd name="connsiteY109" fmla="*/ 4619950 h 4888705"/>
              <a:gd name="connsiteX110" fmla="*/ 322711 w 9144000"/>
              <a:gd name="connsiteY110" fmla="*/ 4605238 h 4888705"/>
              <a:gd name="connsiteX111" fmla="*/ 323999 w 9144000"/>
              <a:gd name="connsiteY111" fmla="*/ 4589281 h 4888705"/>
              <a:gd name="connsiteX112" fmla="*/ 323853 w 9144000"/>
              <a:gd name="connsiteY112" fmla="*/ 4586906 h 4888705"/>
              <a:gd name="connsiteX113" fmla="*/ 324078 w 9144000"/>
              <a:gd name="connsiteY113" fmla="*/ 4584120 h 4888705"/>
              <a:gd name="connsiteX114" fmla="*/ 323305 w 9144000"/>
              <a:gd name="connsiteY114" fmla="*/ 4571598 h 4888705"/>
              <a:gd name="connsiteX115" fmla="*/ 320983 w 9144000"/>
              <a:gd name="connsiteY115" fmla="*/ 4559912 h 4888705"/>
              <a:gd name="connsiteX116" fmla="*/ 317351 w 9144000"/>
              <a:gd name="connsiteY116" fmla="*/ 4549791 h 4888705"/>
              <a:gd name="connsiteX117" fmla="*/ 312687 w 9144000"/>
              <a:gd name="connsiteY117" fmla="*/ 4542093 h 4888705"/>
              <a:gd name="connsiteX118" fmla="*/ 295084 w 9144000"/>
              <a:gd name="connsiteY118" fmla="*/ 4529914 h 4888705"/>
              <a:gd name="connsiteX119" fmla="*/ 266434 w 9144000"/>
              <a:gd name="connsiteY119" fmla="*/ 4526205 h 4888705"/>
              <a:gd name="connsiteX120" fmla="*/ 582231 w 9144000"/>
              <a:gd name="connsiteY120" fmla="*/ 4262745 h 4888705"/>
              <a:gd name="connsiteX121" fmla="*/ 472745 w 9144000"/>
              <a:gd name="connsiteY121" fmla="*/ 4297846 h 4888705"/>
              <a:gd name="connsiteX122" fmla="*/ 472745 w 9144000"/>
              <a:gd name="connsiteY122" fmla="*/ 4298253 h 4888705"/>
              <a:gd name="connsiteX123" fmla="*/ 477628 w 9144000"/>
              <a:gd name="connsiteY123" fmla="*/ 4300220 h 4888705"/>
              <a:gd name="connsiteX124" fmla="*/ 472551 w 9144000"/>
              <a:gd name="connsiteY124" fmla="*/ 4302551 h 4888705"/>
              <a:gd name="connsiteX125" fmla="*/ 472551 w 9144000"/>
              <a:gd name="connsiteY125" fmla="*/ 4302959 h 4888705"/>
              <a:gd name="connsiteX126" fmla="*/ 498339 w 9144000"/>
              <a:gd name="connsiteY126" fmla="*/ 4313373 h 4888705"/>
              <a:gd name="connsiteX127" fmla="*/ 508455 w 9144000"/>
              <a:gd name="connsiteY127" fmla="*/ 4337198 h 4888705"/>
              <a:gd name="connsiteX128" fmla="*/ 505823 w 9144000"/>
              <a:gd name="connsiteY128" fmla="*/ 4348707 h 4888705"/>
              <a:gd name="connsiteX129" fmla="*/ 454068 w 9144000"/>
              <a:gd name="connsiteY129" fmla="*/ 4414620 h 4888705"/>
              <a:gd name="connsiteX130" fmla="*/ 419116 w 9144000"/>
              <a:gd name="connsiteY130" fmla="*/ 4470382 h 4888705"/>
              <a:gd name="connsiteX131" fmla="*/ 419942 w 9144000"/>
              <a:gd name="connsiteY131" fmla="*/ 4471069 h 4888705"/>
              <a:gd name="connsiteX132" fmla="*/ 418964 w 9144000"/>
              <a:gd name="connsiteY132" fmla="*/ 4475362 h 4888705"/>
              <a:gd name="connsiteX133" fmla="*/ 430952 w 9144000"/>
              <a:gd name="connsiteY133" fmla="*/ 4485357 h 4888705"/>
              <a:gd name="connsiteX134" fmla="*/ 588588 w 9144000"/>
              <a:gd name="connsiteY134" fmla="*/ 4398700 h 4888705"/>
              <a:gd name="connsiteX135" fmla="*/ 622414 w 9144000"/>
              <a:gd name="connsiteY135" fmla="*/ 4307254 h 4888705"/>
              <a:gd name="connsiteX136" fmla="*/ 622090 w 9144000"/>
              <a:gd name="connsiteY136" fmla="*/ 4306183 h 4888705"/>
              <a:gd name="connsiteX137" fmla="*/ 622724 w 9144000"/>
              <a:gd name="connsiteY137" fmla="*/ 4302542 h 4888705"/>
              <a:gd name="connsiteX138" fmla="*/ 582231 w 9144000"/>
              <a:gd name="connsiteY138" fmla="*/ 4262745 h 4888705"/>
              <a:gd name="connsiteX139" fmla="*/ 477012 w 9144000"/>
              <a:gd name="connsiteY139" fmla="*/ 4185642 h 4888705"/>
              <a:gd name="connsiteX140" fmla="*/ 356598 w 9144000"/>
              <a:gd name="connsiteY140" fmla="*/ 4273659 h 4888705"/>
              <a:gd name="connsiteX141" fmla="*/ 322746 w 9144000"/>
              <a:gd name="connsiteY141" fmla="*/ 4364960 h 4888705"/>
              <a:gd name="connsiteX142" fmla="*/ 323227 w 9144000"/>
              <a:gd name="connsiteY142" fmla="*/ 4366544 h 4888705"/>
              <a:gd name="connsiteX143" fmla="*/ 322667 w 9144000"/>
              <a:gd name="connsiteY143" fmla="*/ 4369771 h 4888705"/>
              <a:gd name="connsiteX144" fmla="*/ 363129 w 9144000"/>
              <a:gd name="connsiteY144" fmla="*/ 4409631 h 4888705"/>
              <a:gd name="connsiteX145" fmla="*/ 472551 w 9144000"/>
              <a:gd name="connsiteY145" fmla="*/ 4374474 h 4888705"/>
              <a:gd name="connsiteX146" fmla="*/ 472551 w 9144000"/>
              <a:gd name="connsiteY146" fmla="*/ 4374088 h 4888705"/>
              <a:gd name="connsiteX147" fmla="*/ 467513 w 9144000"/>
              <a:gd name="connsiteY147" fmla="*/ 4372052 h 4888705"/>
              <a:gd name="connsiteX148" fmla="*/ 472746 w 9144000"/>
              <a:gd name="connsiteY148" fmla="*/ 4369656 h 4888705"/>
              <a:gd name="connsiteX149" fmla="*/ 472746 w 9144000"/>
              <a:gd name="connsiteY149" fmla="*/ 4369269 h 4888705"/>
              <a:gd name="connsiteX150" fmla="*/ 446938 w 9144000"/>
              <a:gd name="connsiteY150" fmla="*/ 4358865 h 4888705"/>
              <a:gd name="connsiteX151" fmla="*/ 436850 w 9144000"/>
              <a:gd name="connsiteY151" fmla="*/ 4335168 h 4888705"/>
              <a:gd name="connsiteX152" fmla="*/ 439499 w 9144000"/>
              <a:gd name="connsiteY152" fmla="*/ 4323554 h 4888705"/>
              <a:gd name="connsiteX153" fmla="*/ 491214 w 9144000"/>
              <a:gd name="connsiteY153" fmla="*/ 4257536 h 4888705"/>
              <a:gd name="connsiteX154" fmla="*/ 526139 w 9144000"/>
              <a:gd name="connsiteY154" fmla="*/ 4201685 h 4888705"/>
              <a:gd name="connsiteX155" fmla="*/ 525466 w 9144000"/>
              <a:gd name="connsiteY155" fmla="*/ 4201124 h 4888705"/>
              <a:gd name="connsiteX156" fmla="*/ 526375 w 9144000"/>
              <a:gd name="connsiteY156" fmla="*/ 4197141 h 4888705"/>
              <a:gd name="connsiteX157" fmla="*/ 514378 w 9144000"/>
              <a:gd name="connsiteY157" fmla="*/ 4187162 h 4888705"/>
              <a:gd name="connsiteX158" fmla="*/ 477012 w 9144000"/>
              <a:gd name="connsiteY158" fmla="*/ 4185642 h 4888705"/>
              <a:gd name="connsiteX159" fmla="*/ 0 w 9144000"/>
              <a:gd name="connsiteY159" fmla="*/ 0 h 4888705"/>
              <a:gd name="connsiteX160" fmla="*/ 9144000 w 9144000"/>
              <a:gd name="connsiteY160" fmla="*/ 0 h 4888705"/>
              <a:gd name="connsiteX161" fmla="*/ 9144000 w 9144000"/>
              <a:gd name="connsiteY161" fmla="*/ 4763729 h 4888705"/>
              <a:gd name="connsiteX162" fmla="*/ 719138 w 9144000"/>
              <a:gd name="connsiteY162" fmla="*/ 4763729 h 4888705"/>
              <a:gd name="connsiteX163" fmla="*/ 719138 w 9144000"/>
              <a:gd name="connsiteY163" fmla="*/ 4888705 h 4888705"/>
              <a:gd name="connsiteX164" fmla="*/ 223838 w 9144000"/>
              <a:gd name="connsiteY164" fmla="*/ 4888705 h 4888705"/>
              <a:gd name="connsiteX165" fmla="*/ 223838 w 9144000"/>
              <a:gd name="connsiteY165" fmla="*/ 4763729 h 4888705"/>
              <a:gd name="connsiteX166" fmla="*/ 0 w 9144000"/>
              <a:gd name="connsiteY16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9144000" h="4888705">
                <a:moveTo>
                  <a:pt x="246381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lnTo>
                  <a:pt x="296773" y="4586955"/>
                </a:lnTo>
                <a:lnTo>
                  <a:pt x="295020" y="4600909"/>
                </a:lnTo>
                <a:cubicBezTo>
                  <a:pt x="293558" y="4606227"/>
                  <a:pt x="291646" y="4610365"/>
                  <a:pt x="289238" y="4613367"/>
                </a:cubicBezTo>
                <a:cubicBezTo>
                  <a:pt x="287175" y="4615897"/>
                  <a:pt x="284209" y="4617827"/>
                  <a:pt x="280362" y="4619092"/>
                </a:cubicBezTo>
                <a:cubicBezTo>
                  <a:pt x="276514" y="4620357"/>
                  <a:pt x="271893" y="4621000"/>
                  <a:pt x="266477" y="4621000"/>
                </a:cubicBezTo>
                <a:lnTo>
                  <a:pt x="246381" y="4621000"/>
                </a:lnTo>
                <a:close/>
                <a:moveTo>
                  <a:pt x="520288" y="4526269"/>
                </a:moveTo>
                <a:cubicBezTo>
                  <a:pt x="513776" y="4526269"/>
                  <a:pt x="507500" y="4526848"/>
                  <a:pt x="501460" y="4528027"/>
                </a:cubicBezTo>
                <a:cubicBezTo>
                  <a:pt x="495421" y="4529207"/>
                  <a:pt x="489747" y="4531930"/>
                  <a:pt x="484395" y="4536218"/>
                </a:cubicBezTo>
                <a:cubicBezTo>
                  <a:pt x="478011" y="4541472"/>
                  <a:pt x="473519" y="4547861"/>
                  <a:pt x="470940" y="4555409"/>
                </a:cubicBezTo>
                <a:cubicBezTo>
                  <a:pt x="468963" y="4561220"/>
                  <a:pt x="467716" y="4567138"/>
                  <a:pt x="467114" y="4573142"/>
                </a:cubicBezTo>
                <a:lnTo>
                  <a:pt x="468032" y="4573142"/>
                </a:lnTo>
                <a:lnTo>
                  <a:pt x="466925" y="4578285"/>
                </a:lnTo>
                <a:lnTo>
                  <a:pt x="480841" y="4578285"/>
                </a:lnTo>
                <a:lnTo>
                  <a:pt x="480841" y="4594669"/>
                </a:lnTo>
                <a:lnTo>
                  <a:pt x="467114" y="4594669"/>
                </a:lnTo>
                <a:lnTo>
                  <a:pt x="468232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41542"/>
                </a:lnTo>
                <a:lnTo>
                  <a:pt x="555838" y="4641542"/>
                </a:lnTo>
                <a:lnTo>
                  <a:pt x="555838" y="4621794"/>
                </a:lnTo>
                <a:lnTo>
                  <a:pt x="519944" y="4621794"/>
                </a:lnTo>
                <a:cubicBezTo>
                  <a:pt x="518956" y="4621794"/>
                  <a:pt x="517967" y="4621601"/>
                  <a:pt x="516978" y="4621558"/>
                </a:cubicBezTo>
                <a:cubicBezTo>
                  <a:pt x="507822" y="4620593"/>
                  <a:pt x="501761" y="4616841"/>
                  <a:pt x="498795" y="4610237"/>
                </a:cubicBezTo>
                <a:lnTo>
                  <a:pt x="493630" y="4585992"/>
                </a:lnTo>
                <a:lnTo>
                  <a:pt x="498581" y="4562694"/>
                </a:ln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46017"/>
                </a:lnTo>
                <a:lnTo>
                  <a:pt x="555838" y="4546017"/>
                </a:lnTo>
                <a:lnTo>
                  <a:pt x="555838" y="4526269"/>
                </a:lnTo>
                <a:close/>
                <a:moveTo>
                  <a:pt x="614943" y="4526248"/>
                </a:moveTo>
                <a:lnTo>
                  <a:pt x="618343" y="4531317"/>
                </a:lnTo>
                <a:lnTo>
                  <a:pt x="614639" y="4531317"/>
                </a:lnTo>
                <a:lnTo>
                  <a:pt x="651713" y="4586733"/>
                </a:lnTo>
                <a:lnTo>
                  <a:pt x="614943" y="4641563"/>
                </a:lnTo>
                <a:lnTo>
                  <a:pt x="618154" y="4641563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718380" y="4641563"/>
                </a:lnTo>
                <a:lnTo>
                  <a:pt x="722279" y="4641563"/>
                </a:lnTo>
                <a:lnTo>
                  <a:pt x="685184" y="4586217"/>
                </a:lnTo>
                <a:lnTo>
                  <a:pt x="721892" y="4531317"/>
                </a:lnTo>
                <a:lnTo>
                  <a:pt x="718882" y="4531317"/>
                </a:lnTo>
                <a:lnTo>
                  <a:pt x="722279" y="4526248"/>
                </a:lnTo>
                <a:lnTo>
                  <a:pt x="691695" y="4526248"/>
                </a:lnTo>
                <a:lnTo>
                  <a:pt x="668633" y="4561970"/>
                </a:lnTo>
                <a:lnTo>
                  <a:pt x="645549" y="4526248"/>
                </a:lnTo>
                <a:close/>
                <a:moveTo>
                  <a:pt x="574880" y="4526248"/>
                </a:moveTo>
                <a:lnTo>
                  <a:pt x="574880" y="4531317"/>
                </a:lnTo>
                <a:lnTo>
                  <a:pt x="574607" y="4531317"/>
                </a:lnTo>
                <a:lnTo>
                  <a:pt x="574607" y="4646816"/>
                </a:lnTo>
                <a:lnTo>
                  <a:pt x="599907" y="4646816"/>
                </a:lnTo>
                <a:lnTo>
                  <a:pt x="599907" y="4641563"/>
                </a:lnTo>
                <a:lnTo>
                  <a:pt x="600199" y="4641563"/>
                </a:lnTo>
                <a:lnTo>
                  <a:pt x="600199" y="4526248"/>
                </a:lnTo>
                <a:close/>
                <a:moveTo>
                  <a:pt x="392147" y="4526248"/>
                </a:moveTo>
                <a:cubicBezTo>
                  <a:pt x="380906" y="4526248"/>
                  <a:pt x="369085" y="4527427"/>
                  <a:pt x="359499" y="4533817"/>
                </a:cubicBezTo>
                <a:cubicBezTo>
                  <a:pt x="350601" y="4539778"/>
                  <a:pt x="344755" y="4548483"/>
                  <a:pt x="341767" y="4558690"/>
                </a:cubicBezTo>
                <a:cubicBezTo>
                  <a:pt x="339854" y="4565144"/>
                  <a:pt x="338801" y="4571855"/>
                  <a:pt x="338629" y="4578609"/>
                </a:cubicBezTo>
                <a:lnTo>
                  <a:pt x="338569" y="4583576"/>
                </a:lnTo>
                <a:lnTo>
                  <a:pt x="338539" y="4583762"/>
                </a:ln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41542"/>
                </a:lnTo>
                <a:lnTo>
                  <a:pt x="424623" y="4641542"/>
                </a:lnTo>
                <a:lnTo>
                  <a:pt x="424623" y="4621472"/>
                </a:lnTo>
                <a:lnTo>
                  <a:pt x="393243" y="4621472"/>
                </a:lnTo>
                <a:cubicBezTo>
                  <a:pt x="386258" y="4621386"/>
                  <a:pt x="378864" y="4619821"/>
                  <a:pt x="373749" y="4614697"/>
                </a:cubicBezTo>
                <a:lnTo>
                  <a:pt x="367993" y="4599654"/>
                </a:lnTo>
                <a:lnTo>
                  <a:pt x="414952" y="4599654"/>
                </a:lnTo>
                <a:lnTo>
                  <a:pt x="414952" y="4594477"/>
                </a:lnTo>
                <a:lnTo>
                  <a:pt x="415101" y="4594477"/>
                </a:lnTo>
                <a:lnTo>
                  <a:pt x="415101" y="4573270"/>
                </a:lnTo>
                <a:lnTo>
                  <a:pt x="367885" y="4573270"/>
                </a:lnTo>
                <a:lnTo>
                  <a:pt x="373653" y="4558162"/>
                </a:ln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46275"/>
                </a:lnTo>
                <a:lnTo>
                  <a:pt x="424644" y="4546275"/>
                </a:lnTo>
                <a:lnTo>
                  <a:pt x="424644" y="4526248"/>
                </a:lnTo>
                <a:close/>
                <a:moveTo>
                  <a:pt x="221879" y="4526205"/>
                </a:moveTo>
                <a:lnTo>
                  <a:pt x="221879" y="4641542"/>
                </a:lnTo>
                <a:lnTo>
                  <a:pt x="221879" y="4641542"/>
                </a:ln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lnTo>
                  <a:pt x="323853" y="4586906"/>
                </a:lnTo>
                <a:lnTo>
                  <a:pt x="324078" y="4584120"/>
                </a:lnTo>
                <a:cubicBezTo>
                  <a:pt x="324078" y="4579853"/>
                  <a:pt x="323842" y="4575672"/>
                  <a:pt x="323305" y="4571598"/>
                </a:cubicBezTo>
                <a:cubicBezTo>
                  <a:pt x="322789" y="4567502"/>
                  <a:pt x="322015" y="4563600"/>
                  <a:pt x="320983" y="4559912"/>
                </a:cubicBezTo>
                <a:cubicBezTo>
                  <a:pt x="319952" y="4556202"/>
                  <a:pt x="318748" y="4552836"/>
                  <a:pt x="317351" y="4549791"/>
                </a:cubicBezTo>
                <a:cubicBezTo>
                  <a:pt x="315976" y="4546746"/>
                  <a:pt x="314428" y="4544173"/>
                  <a:pt x="312687" y="4542093"/>
                </a:cubicBezTo>
                <a:cubicBezTo>
                  <a:pt x="308216" y="4536454"/>
                  <a:pt x="302327" y="4532380"/>
                  <a:pt x="295084" y="4529914"/>
                </a:cubicBezTo>
                <a:cubicBezTo>
                  <a:pt x="287841" y="4527427"/>
                  <a:pt x="278277" y="4526205"/>
                  <a:pt x="266434" y="4526205"/>
                </a:cubicBezTo>
                <a:close/>
                <a:moveTo>
                  <a:pt x="582231" y="4262745"/>
                </a:moveTo>
                <a:cubicBezTo>
                  <a:pt x="545736" y="4262745"/>
                  <a:pt x="472745" y="4297846"/>
                  <a:pt x="472745" y="4297846"/>
                </a:cubicBezTo>
                <a:lnTo>
                  <a:pt x="472745" y="4298253"/>
                </a:lnTo>
                <a:lnTo>
                  <a:pt x="477628" y="4300220"/>
                </a:lnTo>
                <a:lnTo>
                  <a:pt x="472551" y="4302551"/>
                </a:lnTo>
                <a:lnTo>
                  <a:pt x="472551" y="4302959"/>
                </a:lnTo>
                <a:cubicBezTo>
                  <a:pt x="482624" y="4302959"/>
                  <a:pt x="491740" y="4306938"/>
                  <a:pt x="498339" y="4313373"/>
                </a:cubicBezTo>
                <a:lnTo>
                  <a:pt x="508455" y="4337198"/>
                </a:lnTo>
                <a:lnTo>
                  <a:pt x="505823" y="4348707"/>
                </a:lnTo>
                <a:cubicBezTo>
                  <a:pt x="498516" y="4365410"/>
                  <a:pt x="479817" y="4383979"/>
                  <a:pt x="454068" y="4414620"/>
                </a:cubicBezTo>
                <a:cubicBezTo>
                  <a:pt x="435708" y="4436491"/>
                  <a:pt x="415788" y="4457457"/>
                  <a:pt x="419116" y="4470382"/>
                </a:cubicBezTo>
                <a:lnTo>
                  <a:pt x="419942" y="4471069"/>
                </a:lnTo>
                <a:lnTo>
                  <a:pt x="418964" y="4475362"/>
                </a:lnTo>
                <a:cubicBezTo>
                  <a:pt x="420073" y="4479677"/>
                  <a:pt x="423763" y="4483097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lnTo>
                  <a:pt x="622090" y="4306183"/>
                </a:lnTo>
                <a:lnTo>
                  <a:pt x="622724" y="4302542"/>
                </a:lnTo>
                <a:cubicBezTo>
                  <a:pt x="622724" y="4286696"/>
                  <a:pt x="615309" y="4262745"/>
                  <a:pt x="582231" y="4262745"/>
                </a:cubicBezTo>
                <a:close/>
                <a:moveTo>
                  <a:pt x="477012" y="4185642"/>
                </a:moveTo>
                <a:cubicBezTo>
                  <a:pt x="436850" y="4192861"/>
                  <a:pt x="390401" y="4225270"/>
                  <a:pt x="356598" y="4273659"/>
                </a:cubicBezTo>
                <a:cubicBezTo>
                  <a:pt x="329989" y="4311740"/>
                  <a:pt x="322746" y="4342017"/>
                  <a:pt x="322746" y="4364960"/>
                </a:cubicBezTo>
                <a:lnTo>
                  <a:pt x="323227" y="4366544"/>
                </a:lnTo>
                <a:lnTo>
                  <a:pt x="322667" y="4369771"/>
                </a:ln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lnTo>
                  <a:pt x="467513" y="4372052"/>
                </a:lnTo>
                <a:lnTo>
                  <a:pt x="472746" y="4369656"/>
                </a:lnTo>
                <a:lnTo>
                  <a:pt x="472746" y="4369269"/>
                </a:lnTo>
                <a:cubicBezTo>
                  <a:pt x="462666" y="4369269"/>
                  <a:pt x="453542" y="4365292"/>
                  <a:pt x="446938" y="4358865"/>
                </a:cubicBezTo>
                <a:lnTo>
                  <a:pt x="436850" y="4335168"/>
                </a:lnTo>
                <a:lnTo>
                  <a:pt x="439499" y="4323554"/>
                </a:lnTo>
                <a:cubicBezTo>
                  <a:pt x="446822" y="4306802"/>
                  <a:pt x="465485" y="4288225"/>
                  <a:pt x="491214" y="4257536"/>
                </a:cubicBezTo>
                <a:cubicBezTo>
                  <a:pt x="509560" y="4235630"/>
                  <a:pt x="529465" y="4214630"/>
                  <a:pt x="526139" y="4201685"/>
                </a:cubicBezTo>
                <a:lnTo>
                  <a:pt x="525466" y="4201124"/>
                </a:lnTo>
                <a:lnTo>
                  <a:pt x="526375" y="4197141"/>
                </a:lnTo>
                <a:cubicBezTo>
                  <a:pt x="525266" y="4192833"/>
                  <a:pt x="521573" y="4189418"/>
                  <a:pt x="514378" y="4187162"/>
                </a:cubicBezTo>
                <a:cubicBezTo>
                  <a:pt x="503089" y="4183629"/>
                  <a:pt x="490400" y="4183236"/>
                  <a:pt x="477012" y="4185642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B7129503-511B-4569-8A34-F89F82168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E9E2BE9E-1D8C-446D-85A8-08FC033CCC1B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B724FE3-C22A-4A3B-8D2D-4CDBB8CDA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5026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umsplatzhalter 4">
            <a:extLst>
              <a:ext uri="{FF2B5EF4-FFF2-40B4-BE49-F238E27FC236}">
                <a16:creationId xmlns:a16="http://schemas.microsoft.com/office/drawing/2014/main" id="{30FFB252-8DBC-43D7-947D-6D0E630A2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3D3E019C-13FE-4928-B8B3-698DDD7B902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22" name="Fußzeilenplatzhalter 5">
            <a:extLst>
              <a:ext uri="{FF2B5EF4-FFF2-40B4-BE49-F238E27FC236}">
                <a16:creationId xmlns:a16="http://schemas.microsoft.com/office/drawing/2014/main" id="{686B518F-53BB-4CA3-A913-E715FB456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23" name="Foliennummernplatzhalter 6">
            <a:extLst>
              <a:ext uri="{FF2B5EF4-FFF2-40B4-BE49-F238E27FC236}">
                <a16:creationId xmlns:a16="http://schemas.microsoft.com/office/drawing/2014/main" id="{A09495AE-DF82-495B-836C-7432826C8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CAE0F9A-A37E-460C-A130-CDA3CA3A2672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89939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umsplatzhalter 4">
            <a:extLst>
              <a:ext uri="{FF2B5EF4-FFF2-40B4-BE49-F238E27FC236}">
                <a16:creationId xmlns:a16="http://schemas.microsoft.com/office/drawing/2014/main" id="{C900DD45-E98C-4AF1-8ABA-DD1AAD7B6B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0C0175C8-F5B9-4DCA-B57A-1399F6924C02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21" name="Fußzeilenplatzhalter 5">
            <a:extLst>
              <a:ext uri="{FF2B5EF4-FFF2-40B4-BE49-F238E27FC236}">
                <a16:creationId xmlns:a16="http://schemas.microsoft.com/office/drawing/2014/main" id="{7BD29701-A9E0-4008-9759-EC22B344A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22" name="Foliennummernplatzhalter 6">
            <a:extLst>
              <a:ext uri="{FF2B5EF4-FFF2-40B4-BE49-F238E27FC236}">
                <a16:creationId xmlns:a16="http://schemas.microsoft.com/office/drawing/2014/main" id="{FA1D5538-66ED-4F98-AF37-D72E88C7B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008375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13">
            <a:extLst>
              <a:ext uri="{FF2B5EF4-FFF2-40B4-BE49-F238E27FC236}">
                <a16:creationId xmlns:a16="http://schemas.microsoft.com/office/drawing/2014/main" id="{6A5785A9-422B-42B6-84EE-B8AB305879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rgbClr val="1C3F4D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DDA025C6-3639-4CE6-97A0-4863C292F50F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75147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3DC82165-2EDC-440B-9D61-6BF8B7521F1C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200452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3">
            <a:extLst>
              <a:ext uri="{FF2B5EF4-FFF2-40B4-BE49-F238E27FC236}">
                <a16:creationId xmlns:a16="http://schemas.microsoft.com/office/drawing/2014/main" id="{9E508D00-C8A8-458B-8BB0-7252729298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F7166C3-477B-4FF5-ADE7-1655D8A08B30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3EE3A32-590D-406A-87D5-0422E969194C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AC85BE47-20E9-484F-BF49-CAC88BDFDE9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6FD3D706-D5AB-455A-9795-30ACB2B859A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195028" y="1485612"/>
            <a:ext cx="10221384" cy="1245208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40F433A-8F69-4A9E-9B75-FC831094D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1E478751-5E22-4008-A0C7-F3868412A9AB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788C6F-DC0E-4E83-999A-D6CB6C3B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CC273-E422-490F-ABC9-5DB1686F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46707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_Bild_Logo_farbi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5B758B6-84D3-48A0-82E2-EC3DDCE27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58D1372-43C8-469C-BFEF-0475A8E0B1BE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D8E0DAD-6568-4872-ACC0-4A42FAAC6A7F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332A783-4A6B-46AF-8BA2-3044BD062E40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4C3BFB53-E169-451B-BE50-A31006C3D314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469E1C67-5125-486F-B740-7751E7633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13" name="Bildplatzhalter 13">
            <a:extLst>
              <a:ext uri="{FF2B5EF4-FFF2-40B4-BE49-F238E27FC236}">
                <a16:creationId xmlns:a16="http://schemas.microsoft.com/office/drawing/2014/main" id="{C4B0C8F6-FA24-44C3-BD17-A7B3F2AF75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87B37ABB-2707-4356-B886-46D684EC03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5028" y="1994570"/>
            <a:ext cx="10210800" cy="328295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 | Position</a:t>
            </a:r>
          </a:p>
        </p:txBody>
      </p:sp>
      <p:sp>
        <p:nvSpPr>
          <p:cNvPr id="36" name="Titel 14">
            <a:extLst>
              <a:ext uri="{FF2B5EF4-FFF2-40B4-BE49-F238E27FC236}">
                <a16:creationId xmlns:a16="http://schemas.microsoft.com/office/drawing/2014/main" id="{D4601035-F60D-4F4E-85AB-041AAFF3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129677"/>
            <a:ext cx="10210800" cy="713316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5573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light - 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B2A624F-39E4-486D-96D3-A4E6B22D2265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D7DA4899-3E91-467C-A3E9-27E833BDEB2C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B5626AC-388D-4B36-83F7-0047DB3F0E0D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CFFC97F-B39C-4D38-9EC8-D0CFE0B96A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 dirty="0"/>
              <a:t>Mastertitelformat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8A4AF2-9C55-4B97-9689-2CE052AD9DF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fld id="{30C86F36-D27B-4335-AEB4-B20E648C099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4F48DE-3194-4CF4-8EB1-D5281F66E5B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8581BF-51A0-4690-9477-DDF8C1A7A2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08422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 dirty="0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A0F184D1-889C-4F39-ADBC-6DC750A43BDB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8674376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dark - 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D37CA1AE-7364-4157-ABF4-1756032098C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5029201" y="903778"/>
            <a:ext cx="7162801" cy="1031803"/>
          </a:xfrm>
          <a:prstGeom prst="rect">
            <a:avLst/>
          </a:prstGeom>
          <a:noFill/>
        </p:spPr>
        <p:txBody>
          <a:bodyPr wrap="square" lIns="72000" tIns="72000" rIns="576000" bIns="72000">
            <a:spAutoFit/>
          </a:bodyPr>
          <a:lstStyle>
            <a:lvl1pPr algn="r">
              <a:defRPr sz="6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90990F-E965-4FD8-BA36-8A9FA8FAAA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6600" y="3545822"/>
            <a:ext cx="6375400" cy="1507055"/>
          </a:xfrm>
          <a:solidFill>
            <a:schemeClr val="accent1">
              <a:alpha val="80000"/>
            </a:schemeClr>
          </a:solidFill>
          <a:ln>
            <a:noFill/>
          </a:ln>
        </p:spPr>
        <p:txBody>
          <a:bodyPr vert="horz" wrap="square" lIns="216000" tIns="72000" rIns="360000" bIns="72000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lnSpc>
                <a:spcPct val="100000"/>
              </a:lnSpc>
              <a:buNone/>
              <a:defRPr lang="de-DE" sz="4267" b="1" i="1" dirty="0" smtClean="0">
                <a:solidFill>
                  <a:schemeClr val="bg1"/>
                </a:solidFill>
              </a:defRPr>
            </a:lvl1pPr>
            <a:lvl2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2pPr>
            <a:lvl3pPr>
              <a:defRPr lang="de-DE" sz="3733" b="1" i="1" dirty="0" smtClean="0">
                <a:solidFill>
                  <a:srgbClr val="1C3F4D"/>
                </a:solidFill>
                <a:latin typeface="Arial" charset="0"/>
                <a:cs typeface="ＭＳ Ｐゴシック" charset="0"/>
              </a:defRPr>
            </a:lvl3pPr>
            <a:lvl4pPr>
              <a:defRPr lang="de-DE" sz="3733" b="1" i="1" dirty="0" smtClean="0">
                <a:latin typeface="Arial" charset="0"/>
                <a:cs typeface="ＭＳ Ｐゴシック" charset="0"/>
              </a:defRPr>
            </a:lvl4pPr>
            <a:lvl5pPr>
              <a:defRPr lang="de-DE" sz="3733" b="1" i="1" dirty="0">
                <a:latin typeface="Arial" charset="0"/>
                <a:cs typeface="ＭＳ Ｐゴシック" charset="0"/>
              </a:defRPr>
            </a:lvl5pPr>
          </a:lstStyle>
          <a:p>
            <a:pPr lvl="0">
              <a:spcAft>
                <a:spcPct val="0"/>
              </a:spcAft>
            </a:pPr>
            <a:r>
              <a:rPr lang="de-DE" dirty="0"/>
              <a:t>Mastertitelformat bearbeiten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C19FB1B-5325-417A-A1C2-C9D00E5828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0E8CA32-FB82-4E43-90F1-1AFA5FCCB79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D3D3CC0-F06C-4CEA-9B63-C287827CF87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1F6B8A5-E45E-4622-8F3F-34379A163B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/>
            <a:fld id="{B4BF62A4-0422-47AC-BBD8-F4392329B8CC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903606-3707-460F-8607-6478F6E58D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1468E-A96C-43AB-82E2-615475034A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257088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E70EEB64-8022-4CF2-98C9-7776C451F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DE9E0955-1444-49B2-B3D9-16C4267287D8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2C039191-31E3-46F7-B9E5-12CA419E70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5FA30116-B9FD-4E09-93F9-7A4950F8B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0BAA01-9B75-42BE-BD21-8DB3FEA9D4A6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EE7CE88-F764-4126-B7BB-249E22E23B6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AAA5E5-0BAE-4BDF-83DF-11004C394965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5" name="Titel 14">
            <a:extLst>
              <a:ext uri="{FF2B5EF4-FFF2-40B4-BE49-F238E27FC236}">
                <a16:creationId xmlns:a16="http://schemas.microsoft.com/office/drawing/2014/main" id="{8881F0F0-6E5E-4C74-8700-A154030A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FECECBE-6F0B-4586-A6E7-93DB53EC7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accent2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4320722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8DA7475D-D2F3-420A-8496-CBD3BAD00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0A7B6D87-3A18-4776-9E1B-68F3BC7515F8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FDEA3880-A5ED-4D6F-9AA9-D15002CFA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FEB4B338-3F4D-4735-878B-521B3FDCC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14F88C-A984-4C8A-9F04-8B6BE5C46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402872056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3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4">
            <a:extLst>
              <a:ext uri="{FF2B5EF4-FFF2-40B4-BE49-F238E27FC236}">
                <a16:creationId xmlns:a16="http://schemas.microsoft.com/office/drawing/2014/main" id="{3ADC6881-DD78-4C0B-B58B-E1A5C09334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3439462B-FC39-4903-85F1-F845CB1101D7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1247E59F-3334-456E-BF35-D3CAD5A126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1" name="Foliennummernplatzhalter 6">
            <a:extLst>
              <a:ext uri="{FF2B5EF4-FFF2-40B4-BE49-F238E27FC236}">
                <a16:creationId xmlns:a16="http://schemas.microsoft.com/office/drawing/2014/main" id="{D2B0174C-C055-49E1-A3C3-3871C28B9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0" name="Titel 14">
            <a:extLst>
              <a:ext uri="{FF2B5EF4-FFF2-40B4-BE49-F238E27FC236}">
                <a16:creationId xmlns:a16="http://schemas.microsoft.com/office/drawing/2014/main" id="{096C110B-46DE-40B2-A182-73A27D7F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A34599EC-4A90-49E6-9D71-36E55CC9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7263107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light - chan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47D548-FCF0-49D6-831F-0DCA09668C8F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7ECFA1C-5DD3-4AC6-BF99-50166D33EB8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7DC5097-384E-4DEA-AD50-027975D00ABE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901EBE45-1EBD-46CD-86CC-0AF73C1600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D60422DD-62C2-462F-A952-B36CD24D30F4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849689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CAFADFA-E086-42A9-A438-EFFC84139830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C745D989-EB1F-48B9-957E-9E8104746509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834E06C7-A34E-45B5-8C16-B7A4C1CC0D6E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  <a:effectLst/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7C7DF693-CC03-467E-9EB3-59FCD6B781F4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49584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89B2C020-8D34-46CF-B7EC-55BB8126A2CA}"/>
              </a:ext>
            </a:extLst>
          </p:cNvPr>
          <p:cNvSpPr/>
          <p:nvPr userDrawn="1"/>
        </p:nvSpPr>
        <p:spPr>
          <a:xfrm>
            <a:off x="167100" y="5353340"/>
            <a:ext cx="1027929" cy="9283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1" name="Bildplatzhalter 13">
            <a:extLst>
              <a:ext uri="{FF2B5EF4-FFF2-40B4-BE49-F238E27FC236}">
                <a16:creationId xmlns:a16="http://schemas.microsoft.com/office/drawing/2014/main" id="{F73CA471-20C9-4B06-8306-7F665679AD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bIns="900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5A93F67-2EB0-4A99-8C9D-8F35F43F626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470CF396-78D1-4507-974D-25354E24F962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71FB0B24-8BCF-47C4-9DA1-EF6E147375C1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4C499C2C-69F4-4564-B0B7-EACB7902A842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A370BA-CA75-4E06-AE78-DCDB19ECA4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1778000"/>
            <a:ext cx="10058400" cy="2590800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buNone/>
              <a:defRPr sz="5333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algn="ctr">
              <a:defRPr sz="5333"/>
            </a:lvl2pPr>
            <a:lvl3pPr algn="ctr">
              <a:defRPr sz="5333"/>
            </a:lvl3pPr>
            <a:lvl4pPr algn="ctr">
              <a:defRPr sz="5333"/>
            </a:lvl4pPr>
            <a:lvl5pPr algn="ctr">
              <a:defRPr sz="5333"/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54941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95028" y="643200"/>
            <a:ext cx="10209600" cy="715200"/>
          </a:xfrm>
          <a:prstGeom prst="rect">
            <a:avLst/>
          </a:prstGeom>
        </p:spPr>
        <p:txBody>
          <a:bodyPr/>
          <a:lstStyle>
            <a:lvl1pPr>
              <a:defRPr sz="3733" b="1" i="1" baseline="0"/>
            </a:lvl1pPr>
          </a:lstStyle>
          <a:p>
            <a:r>
              <a:rPr lang="de-DE" dirty="0"/>
              <a:t>Agenda – 1 </a:t>
            </a:r>
            <a:r>
              <a:rPr lang="de-DE" dirty="0" err="1"/>
              <a:t>column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3827392B-C47B-46B3-8F8B-907828981533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defRPr sz="2667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096200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A2F282F-C6AF-49BC-A98C-952A49A21A9D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7C4CFD1-12D3-421F-A94C-9E703646CF20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51FEBAC4-EACE-4E61-8F8B-0EC73B4E5E6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71445BC-F6B0-415E-916E-816F72A24C97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6530FD-ACE3-4CAB-8215-F1C043DC7E0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fld id="{8D6C10D3-FD01-2646-BD94-6E53B949F869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C5A6DC-88B7-47C6-9278-6BA8A3420DC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58039C-9BE2-44BE-8187-7D707C6BBD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9" name="Titelplatzhalter 1">
            <a:extLst>
              <a:ext uri="{FF2B5EF4-FFF2-40B4-BE49-F238E27FC236}">
                <a16:creationId xmlns:a16="http://schemas.microsoft.com/office/drawing/2014/main" id="{3814C89C-BD6E-49B5-BE31-87926B15E7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AD508F26-9B53-4D40-8B0B-EA0F0BDB22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9" y="1612901"/>
            <a:ext cx="4757039" cy="4368799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551129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4B50D34A-A471-4F21-AABD-067517BD02C2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5F632C-30E6-4035-9A33-2DAC523A93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8" y="1612901"/>
            <a:ext cx="10210800" cy="4368799"/>
          </a:xfrm>
        </p:spPr>
        <p:txBody>
          <a:bodyPr numCol="2" spcCol="720000">
            <a:normAutofit/>
          </a:bodyPr>
          <a:lstStyle>
            <a:lvl1pPr marL="594769" indent="-594769">
              <a:lnSpc>
                <a:spcPct val="100000"/>
              </a:lnSpc>
              <a:spcAft>
                <a:spcPts val="1600"/>
              </a:spcAft>
              <a:buSzPct val="100000"/>
              <a:buFont typeface="+mj-lt"/>
              <a:buAutoNum type="arabicPeriod"/>
              <a:tabLst/>
              <a:defRPr sz="2400"/>
            </a:lvl1pPr>
            <a:lvl2pPr marL="958827" indent="-241294">
              <a:lnSpc>
                <a:spcPct val="100000"/>
              </a:lnSpc>
              <a:spcAft>
                <a:spcPts val="1600"/>
              </a:spcAft>
              <a:defRPr sz="2133"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D03B66-B09A-4148-9A60-30040EF4A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GB" sz="3733" baseline="0" dirty="0"/>
            </a:lvl1pPr>
          </a:lstStyle>
          <a:p>
            <a:pPr lvl="0"/>
            <a:r>
              <a:rPr lang="de-DE" dirty="0"/>
              <a:t>Agenda – 2 </a:t>
            </a:r>
            <a:r>
              <a:rPr lang="de-DE" dirty="0" err="1"/>
              <a:t>columns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355093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A80FAC8-8930-4364-97E8-3017A04C7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1612901"/>
            <a:ext cx="10210800" cy="4368799"/>
          </a:xfrm>
        </p:spPr>
        <p:txBody>
          <a:bodyPr/>
          <a:lstStyle>
            <a:lvl1pPr>
              <a:lnSpc>
                <a:spcPct val="100000"/>
              </a:lnSpc>
              <a:spcAft>
                <a:spcPts val="1600"/>
              </a:spcAft>
              <a:defRPr/>
            </a:lvl1pPr>
            <a:lvl2pPr>
              <a:lnSpc>
                <a:spcPct val="100000"/>
              </a:lnSpc>
              <a:spcAft>
                <a:spcPts val="1600"/>
              </a:spcAft>
              <a:defRPr sz="2400"/>
            </a:lvl2pPr>
            <a:lvl3pPr>
              <a:lnSpc>
                <a:spcPct val="100000"/>
              </a:lnSpc>
              <a:spcAft>
                <a:spcPts val="1600"/>
              </a:spcAft>
              <a:defRPr sz="2133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276EBFF-1A25-43AB-88E5-CF1CF07B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1F0AD3BF-3BB6-4957-8486-E5854461D6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/>
            <a:fld id="{82A36B3B-03C5-4E3D-8C1C-7F2F6F8716B8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247B1FD5-20CA-4683-8A3E-B3003CCE5A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231ED4D-1B7D-49EF-8251-BAC13A4FD2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716242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5BF0AEAA-A308-4059-BF17-9E864DEE8A20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637110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4">
            <a:extLst>
              <a:ext uri="{FF2B5EF4-FFF2-40B4-BE49-F238E27FC236}">
                <a16:creationId xmlns:a16="http://schemas.microsoft.com/office/drawing/2014/main" id="{82EE879A-245A-43A3-9BD4-E508E6F68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F4150026-C086-4B76-A0C6-13428C432006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73935440-9C6B-471F-BE7B-6C972F363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976E6755-9CAE-410A-BAC5-1E1BC2550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69008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adline only - no footer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4">
            <a:extLst>
              <a:ext uri="{FF2B5EF4-FFF2-40B4-BE49-F238E27FC236}">
                <a16:creationId xmlns:a16="http://schemas.microsoft.com/office/drawing/2014/main" id="{B9E6AE02-0D61-48C6-8B5D-C1B03A9559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E73FEA56-966F-4C56-A4D8-6417FA90A03C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712850A1-9368-41B0-A11E-E48DEE851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6" name="Foliennummernplatzhalter 6">
            <a:extLst>
              <a:ext uri="{FF2B5EF4-FFF2-40B4-BE49-F238E27FC236}">
                <a16:creationId xmlns:a16="http://schemas.microsoft.com/office/drawing/2014/main" id="{47D23A51-A0F5-451D-8865-FC7A0DF41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Bildplatzhalter 13">
            <a:extLst>
              <a:ext uri="{FF2B5EF4-FFF2-40B4-BE49-F238E27FC236}">
                <a16:creationId xmlns:a16="http://schemas.microsoft.com/office/drawing/2014/main" id="{263E82CE-0603-49B5-87DF-59458DD3007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285899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light -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F0117EB-FB55-4F9A-8E99-8CA079DE7D24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8A99A0A1-091F-40C3-993C-AB7EB6E407E5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F9370F1-FA45-47AE-9552-C4C42960E595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271C9B84-85A4-4C78-A85D-A48AF702D6B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bIns="792000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2910F7DE-109D-4D18-881F-058E209BBFE2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508568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chwarz enthält.&#10;&#10;Automatisch generierte Beschreibung">
            <a:extLst>
              <a:ext uri="{FF2B5EF4-FFF2-40B4-BE49-F238E27FC236}">
                <a16:creationId xmlns:a16="http://schemas.microsoft.com/office/drawing/2014/main" id="{AB553C71-04CC-4D52-8607-FEE5E34C3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1000"/>
          </a:blip>
          <a:srcRect t="-15" b="11197"/>
          <a:stretch>
            <a:fillRect/>
          </a:stretch>
        </p:blipFill>
        <p:spPr>
          <a:xfrm>
            <a:off x="0" y="423334"/>
            <a:ext cx="12192000" cy="60938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94784DB-A30A-4489-ADC0-89421A2ECEB5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24CD3C5-6F00-4133-A1A3-4024D2CBA4AA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8869A5-B280-404E-B78F-C4863A009477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1825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368B0813-3667-4AAB-86D8-952D51BCB8B6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207F527-F747-4478-891B-2F092DC66A64}"/>
              </a:ext>
            </a:extLst>
          </p:cNvPr>
          <p:cNvGrpSpPr/>
          <p:nvPr userDrawn="1"/>
        </p:nvGrpSpPr>
        <p:grpSpPr>
          <a:xfrm>
            <a:off x="3553737" y="2497402"/>
            <a:ext cx="690359" cy="378407"/>
            <a:chOff x="2888289" y="1815731"/>
            <a:chExt cx="517769" cy="283805"/>
          </a:xfrm>
        </p:grpSpPr>
        <p:sp>
          <p:nvSpPr>
            <p:cNvPr id="17" name="Oval 40">
              <a:extLst>
                <a:ext uri="{FF2B5EF4-FFF2-40B4-BE49-F238E27FC236}">
                  <a16:creationId xmlns:a16="http://schemas.microsoft.com/office/drawing/2014/main" id="{BD016D09-0EE9-4EE1-B612-2017601B89FF}"/>
                </a:ext>
              </a:extLst>
            </p:cNvPr>
            <p:cNvSpPr/>
            <p:nvPr/>
          </p:nvSpPr>
          <p:spPr>
            <a:xfrm>
              <a:off x="2971975" y="202753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EFFB461E-0A89-4AB2-A8B9-C84522C80990}"/>
                </a:ext>
              </a:extLst>
            </p:cNvPr>
            <p:cNvSpPr txBox="1"/>
            <p:nvPr/>
          </p:nvSpPr>
          <p:spPr>
            <a:xfrm>
              <a:off x="2888289" y="1815731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New York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E0A46C4-7189-4A86-9F87-A0CC6040CE86}"/>
              </a:ext>
            </a:extLst>
          </p:cNvPr>
          <p:cNvGrpSpPr/>
          <p:nvPr userDrawn="1"/>
        </p:nvGrpSpPr>
        <p:grpSpPr>
          <a:xfrm>
            <a:off x="2459883" y="2917812"/>
            <a:ext cx="413437" cy="306523"/>
            <a:chOff x="2281003" y="2098292"/>
            <a:chExt cx="310078" cy="229892"/>
          </a:xfrm>
        </p:grpSpPr>
        <p:sp>
          <p:nvSpPr>
            <p:cNvPr id="20" name="Oval 41">
              <a:extLst>
                <a:ext uri="{FF2B5EF4-FFF2-40B4-BE49-F238E27FC236}">
                  <a16:creationId xmlns:a16="http://schemas.microsoft.com/office/drawing/2014/main" id="{856B4FF0-8F0F-4910-97F4-133811A876CA}"/>
                </a:ext>
              </a:extLst>
            </p:cNvPr>
            <p:cNvSpPr/>
            <p:nvPr/>
          </p:nvSpPr>
          <p:spPr>
            <a:xfrm>
              <a:off x="2465932" y="2256184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BentonSans-Book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417258C4-AA8E-4443-B62F-EA4702D8E5E7}"/>
                </a:ext>
              </a:extLst>
            </p:cNvPr>
            <p:cNvSpPr txBox="1"/>
            <p:nvPr/>
          </p:nvSpPr>
          <p:spPr>
            <a:xfrm>
              <a:off x="2281003" y="2098292"/>
              <a:ext cx="310078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Dallas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1A0BE0B-79F4-4B6E-971D-72A6C6370C4B}"/>
              </a:ext>
            </a:extLst>
          </p:cNvPr>
          <p:cNvGrpSpPr/>
          <p:nvPr userDrawn="1"/>
        </p:nvGrpSpPr>
        <p:grpSpPr>
          <a:xfrm>
            <a:off x="2608662" y="2491627"/>
            <a:ext cx="690359" cy="394475"/>
            <a:chOff x="2618590" y="1803680"/>
            <a:chExt cx="517769" cy="295856"/>
          </a:xfrm>
        </p:grpSpPr>
        <p:sp>
          <p:nvSpPr>
            <p:cNvPr id="23" name="Oval 40">
              <a:extLst>
                <a:ext uri="{FF2B5EF4-FFF2-40B4-BE49-F238E27FC236}">
                  <a16:creationId xmlns:a16="http://schemas.microsoft.com/office/drawing/2014/main" id="{FE83A84C-E80F-4118-BAB4-8506C8BF3A4A}"/>
                </a:ext>
              </a:extLst>
            </p:cNvPr>
            <p:cNvSpPr/>
            <p:nvPr/>
          </p:nvSpPr>
          <p:spPr>
            <a:xfrm>
              <a:off x="2971975" y="202753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B292CB72-14A6-4E4D-90BC-6B0AB36A87FA}"/>
                </a:ext>
              </a:extLst>
            </p:cNvPr>
            <p:cNvSpPr txBox="1"/>
            <p:nvPr/>
          </p:nvSpPr>
          <p:spPr>
            <a:xfrm>
              <a:off x="2618590" y="1803680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Chicago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055B09A-3EFB-4B5A-B473-FDC4AA31AEBA}"/>
              </a:ext>
            </a:extLst>
          </p:cNvPr>
          <p:cNvGrpSpPr/>
          <p:nvPr userDrawn="1"/>
        </p:nvGrpSpPr>
        <p:grpSpPr>
          <a:xfrm>
            <a:off x="3233882" y="2923684"/>
            <a:ext cx="690359" cy="367144"/>
            <a:chOff x="2295013" y="1690986"/>
            <a:chExt cx="517769" cy="275358"/>
          </a:xfrm>
        </p:grpSpPr>
        <p:sp>
          <p:nvSpPr>
            <p:cNvPr id="26" name="Oval 40">
              <a:extLst>
                <a:ext uri="{FF2B5EF4-FFF2-40B4-BE49-F238E27FC236}">
                  <a16:creationId xmlns:a16="http://schemas.microsoft.com/office/drawing/2014/main" id="{4AA712BD-38EE-4AD9-BA43-ADAA2FCBABCB}"/>
                </a:ext>
              </a:extLst>
            </p:cNvPr>
            <p:cNvSpPr/>
            <p:nvPr/>
          </p:nvSpPr>
          <p:spPr>
            <a:xfrm>
              <a:off x="2444925" y="1690986"/>
              <a:ext cx="72000" cy="72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108000" bIns="108000" rtlCol="0" anchor="ctr"/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850F7B2-4FA2-4204-9A36-B7057543D352}"/>
                </a:ext>
              </a:extLst>
            </p:cNvPr>
            <p:cNvSpPr txBox="1"/>
            <p:nvPr/>
          </p:nvSpPr>
          <p:spPr>
            <a:xfrm>
              <a:off x="2295013" y="1750900"/>
              <a:ext cx="517769" cy="215444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54185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charset="0"/>
                </a:rPr>
                <a:t>Richmond</a:t>
              </a: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69FDFF77-2A60-4435-A459-50E604FB92BF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431800"/>
          </a:xfrm>
          <a:prstGeom prst="rect">
            <a:avLst/>
          </a:prstGeom>
          <a:solidFill>
            <a:srgbClr val="0827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9007895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blue - change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14983F4C-BDB9-4ACA-8C8C-92A8C68B4168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49719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line only dark - chan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3">
            <a:extLst>
              <a:ext uri="{FF2B5EF4-FFF2-40B4-BE49-F238E27FC236}">
                <a16:creationId xmlns:a16="http://schemas.microsoft.com/office/drawing/2014/main" id="{EEFE86FD-29EA-42AD-AE46-700B2AFFA8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81 w 9144000"/>
              <a:gd name="connsiteY0" fmla="*/ 4551291 h 4888705"/>
              <a:gd name="connsiteX1" fmla="*/ 266477 w 9144000"/>
              <a:gd name="connsiteY1" fmla="*/ 4551291 h 4888705"/>
              <a:gd name="connsiteX2" fmla="*/ 278556 w 9144000"/>
              <a:gd name="connsiteY2" fmla="*/ 4552513 h 4888705"/>
              <a:gd name="connsiteX3" fmla="*/ 286659 w 9144000"/>
              <a:gd name="connsiteY3" fmla="*/ 4556673 h 4888705"/>
              <a:gd name="connsiteX4" fmla="*/ 294354 w 9144000"/>
              <a:gd name="connsiteY4" fmla="*/ 4569303 h 4888705"/>
              <a:gd name="connsiteX5" fmla="*/ 297148 w 9144000"/>
              <a:gd name="connsiteY5" fmla="*/ 4588472 h 4888705"/>
              <a:gd name="connsiteX6" fmla="*/ 295020 w 9144000"/>
              <a:gd name="connsiteY6" fmla="*/ 4605411 h 4888705"/>
              <a:gd name="connsiteX7" fmla="*/ 289238 w 9144000"/>
              <a:gd name="connsiteY7" fmla="*/ 4617869 h 4888705"/>
              <a:gd name="connsiteX8" fmla="*/ 280362 w 9144000"/>
              <a:gd name="connsiteY8" fmla="*/ 4623594 h 4888705"/>
              <a:gd name="connsiteX9" fmla="*/ 266477 w 9144000"/>
              <a:gd name="connsiteY9" fmla="*/ 4625502 h 4888705"/>
              <a:gd name="connsiteX10" fmla="*/ 246381 w 9144000"/>
              <a:gd name="connsiteY10" fmla="*/ 4625502 h 4888705"/>
              <a:gd name="connsiteX11" fmla="*/ 520288 w 9144000"/>
              <a:gd name="connsiteY11" fmla="*/ 4530771 h 4888705"/>
              <a:gd name="connsiteX12" fmla="*/ 501460 w 9144000"/>
              <a:gd name="connsiteY12" fmla="*/ 4532529 h 4888705"/>
              <a:gd name="connsiteX13" fmla="*/ 484395 w 9144000"/>
              <a:gd name="connsiteY13" fmla="*/ 4540720 h 4888705"/>
              <a:gd name="connsiteX14" fmla="*/ 470940 w 9144000"/>
              <a:gd name="connsiteY14" fmla="*/ 4559911 h 4888705"/>
              <a:gd name="connsiteX15" fmla="*/ 467114 w 9144000"/>
              <a:gd name="connsiteY15" fmla="*/ 4577644 h 4888705"/>
              <a:gd name="connsiteX16" fmla="*/ 481042 w 9144000"/>
              <a:gd name="connsiteY16" fmla="*/ 4577644 h 4888705"/>
              <a:gd name="connsiteX17" fmla="*/ 481042 w 9144000"/>
              <a:gd name="connsiteY17" fmla="*/ 4599171 h 4888705"/>
              <a:gd name="connsiteX18" fmla="*/ 467114 w 9144000"/>
              <a:gd name="connsiteY18" fmla="*/ 4599171 h 4888705"/>
              <a:gd name="connsiteX19" fmla="*/ 470940 w 9144000"/>
              <a:gd name="connsiteY19" fmla="*/ 4616904 h 4888705"/>
              <a:gd name="connsiteX20" fmla="*/ 484395 w 9144000"/>
              <a:gd name="connsiteY20" fmla="*/ 4636095 h 4888705"/>
              <a:gd name="connsiteX21" fmla="*/ 501460 w 9144000"/>
              <a:gd name="connsiteY21" fmla="*/ 4644286 h 4888705"/>
              <a:gd name="connsiteX22" fmla="*/ 520288 w 9144000"/>
              <a:gd name="connsiteY22" fmla="*/ 4646044 h 4888705"/>
              <a:gd name="connsiteX23" fmla="*/ 555838 w 9144000"/>
              <a:gd name="connsiteY23" fmla="*/ 4646044 h 4888705"/>
              <a:gd name="connsiteX24" fmla="*/ 555838 w 9144000"/>
              <a:gd name="connsiteY24" fmla="*/ 4626296 h 4888705"/>
              <a:gd name="connsiteX25" fmla="*/ 519944 w 9144000"/>
              <a:gd name="connsiteY25" fmla="*/ 4626296 h 4888705"/>
              <a:gd name="connsiteX26" fmla="*/ 516978 w 9144000"/>
              <a:gd name="connsiteY26" fmla="*/ 4626060 h 4888705"/>
              <a:gd name="connsiteX27" fmla="*/ 498795 w 9144000"/>
              <a:gd name="connsiteY27" fmla="*/ 4614739 h 4888705"/>
              <a:gd name="connsiteX28" fmla="*/ 493185 w 9144000"/>
              <a:gd name="connsiteY28" fmla="*/ 4588408 h 4888705"/>
              <a:gd name="connsiteX29" fmla="*/ 498795 w 9144000"/>
              <a:gd name="connsiteY29" fmla="*/ 4562076 h 4888705"/>
              <a:gd name="connsiteX30" fmla="*/ 516978 w 9144000"/>
              <a:gd name="connsiteY30" fmla="*/ 4550755 h 4888705"/>
              <a:gd name="connsiteX31" fmla="*/ 519944 w 9144000"/>
              <a:gd name="connsiteY31" fmla="*/ 4550519 h 4888705"/>
              <a:gd name="connsiteX32" fmla="*/ 555838 w 9144000"/>
              <a:gd name="connsiteY32" fmla="*/ 4550519 h 4888705"/>
              <a:gd name="connsiteX33" fmla="*/ 555838 w 9144000"/>
              <a:gd name="connsiteY33" fmla="*/ 4530771 h 4888705"/>
              <a:gd name="connsiteX34" fmla="*/ 614943 w 9144000"/>
              <a:gd name="connsiteY34" fmla="*/ 4530750 h 4888705"/>
              <a:gd name="connsiteX35" fmla="*/ 653609 w 9144000"/>
              <a:gd name="connsiteY35" fmla="*/ 4588408 h 4888705"/>
              <a:gd name="connsiteX36" fmla="*/ 614943 w 9144000"/>
              <a:gd name="connsiteY36" fmla="*/ 4646065 h 4888705"/>
              <a:gd name="connsiteX37" fmla="*/ 645549 w 9144000"/>
              <a:gd name="connsiteY37" fmla="*/ 4646065 h 4888705"/>
              <a:gd name="connsiteX38" fmla="*/ 668633 w 9144000"/>
              <a:gd name="connsiteY38" fmla="*/ 4610364 h 4888705"/>
              <a:gd name="connsiteX39" fmla="*/ 691695 w 9144000"/>
              <a:gd name="connsiteY39" fmla="*/ 4646065 h 4888705"/>
              <a:gd name="connsiteX40" fmla="*/ 722279 w 9144000"/>
              <a:gd name="connsiteY40" fmla="*/ 4646065 h 4888705"/>
              <a:gd name="connsiteX41" fmla="*/ 683635 w 9144000"/>
              <a:gd name="connsiteY41" fmla="*/ 4588408 h 4888705"/>
              <a:gd name="connsiteX42" fmla="*/ 722279 w 9144000"/>
              <a:gd name="connsiteY42" fmla="*/ 4530750 h 4888705"/>
              <a:gd name="connsiteX43" fmla="*/ 691695 w 9144000"/>
              <a:gd name="connsiteY43" fmla="*/ 4530750 h 4888705"/>
              <a:gd name="connsiteX44" fmla="*/ 668633 w 9144000"/>
              <a:gd name="connsiteY44" fmla="*/ 4566472 h 4888705"/>
              <a:gd name="connsiteX45" fmla="*/ 645549 w 9144000"/>
              <a:gd name="connsiteY45" fmla="*/ 4530750 h 4888705"/>
              <a:gd name="connsiteX46" fmla="*/ 574880 w 9144000"/>
              <a:gd name="connsiteY46" fmla="*/ 4530750 h 4888705"/>
              <a:gd name="connsiteX47" fmla="*/ 574880 w 9144000"/>
              <a:gd name="connsiteY47" fmla="*/ 4646065 h 4888705"/>
              <a:gd name="connsiteX48" fmla="*/ 600199 w 9144000"/>
              <a:gd name="connsiteY48" fmla="*/ 4646065 h 4888705"/>
              <a:gd name="connsiteX49" fmla="*/ 600199 w 9144000"/>
              <a:gd name="connsiteY49" fmla="*/ 4530750 h 4888705"/>
              <a:gd name="connsiteX50" fmla="*/ 392147 w 9144000"/>
              <a:gd name="connsiteY50" fmla="*/ 4530750 h 4888705"/>
              <a:gd name="connsiteX51" fmla="*/ 359499 w 9144000"/>
              <a:gd name="connsiteY51" fmla="*/ 4538319 h 4888705"/>
              <a:gd name="connsiteX52" fmla="*/ 341767 w 9144000"/>
              <a:gd name="connsiteY52" fmla="*/ 4563192 h 4888705"/>
              <a:gd name="connsiteX53" fmla="*/ 338629 w 9144000"/>
              <a:gd name="connsiteY53" fmla="*/ 4583111 h 4888705"/>
              <a:gd name="connsiteX54" fmla="*/ 338565 w 9144000"/>
              <a:gd name="connsiteY54" fmla="*/ 4588408 h 4888705"/>
              <a:gd name="connsiteX55" fmla="*/ 338629 w 9144000"/>
              <a:gd name="connsiteY55" fmla="*/ 4593704 h 4888705"/>
              <a:gd name="connsiteX56" fmla="*/ 347205 w 9144000"/>
              <a:gd name="connsiteY56" fmla="*/ 4626081 h 4888705"/>
              <a:gd name="connsiteX57" fmla="*/ 372180 w 9144000"/>
              <a:gd name="connsiteY57" fmla="*/ 4644050 h 4888705"/>
              <a:gd name="connsiteX58" fmla="*/ 392125 w 9144000"/>
              <a:gd name="connsiteY58" fmla="*/ 4646044 h 4888705"/>
              <a:gd name="connsiteX59" fmla="*/ 424623 w 9144000"/>
              <a:gd name="connsiteY59" fmla="*/ 4646044 h 4888705"/>
              <a:gd name="connsiteX60" fmla="*/ 424623 w 9144000"/>
              <a:gd name="connsiteY60" fmla="*/ 4625974 h 4888705"/>
              <a:gd name="connsiteX61" fmla="*/ 393243 w 9144000"/>
              <a:gd name="connsiteY61" fmla="*/ 4625974 h 4888705"/>
              <a:gd name="connsiteX62" fmla="*/ 373749 w 9144000"/>
              <a:gd name="connsiteY62" fmla="*/ 4619199 h 4888705"/>
              <a:gd name="connsiteX63" fmla="*/ 366011 w 9144000"/>
              <a:gd name="connsiteY63" fmla="*/ 4598979 h 4888705"/>
              <a:gd name="connsiteX64" fmla="*/ 415101 w 9144000"/>
              <a:gd name="connsiteY64" fmla="*/ 4598979 h 4888705"/>
              <a:gd name="connsiteX65" fmla="*/ 415101 w 9144000"/>
              <a:gd name="connsiteY65" fmla="*/ 4577772 h 4888705"/>
              <a:gd name="connsiteX66" fmla="*/ 366033 w 9144000"/>
              <a:gd name="connsiteY66" fmla="*/ 4577772 h 4888705"/>
              <a:gd name="connsiteX67" fmla="*/ 373770 w 9144000"/>
              <a:gd name="connsiteY67" fmla="*/ 4557552 h 4888705"/>
              <a:gd name="connsiteX68" fmla="*/ 393264 w 9144000"/>
              <a:gd name="connsiteY68" fmla="*/ 4550777 h 4888705"/>
              <a:gd name="connsiteX69" fmla="*/ 424644 w 9144000"/>
              <a:gd name="connsiteY69" fmla="*/ 4550777 h 4888705"/>
              <a:gd name="connsiteX70" fmla="*/ 424644 w 9144000"/>
              <a:gd name="connsiteY70" fmla="*/ 4530750 h 4888705"/>
              <a:gd name="connsiteX71" fmla="*/ 221879 w 9144000"/>
              <a:gd name="connsiteY71" fmla="*/ 4530707 h 4888705"/>
              <a:gd name="connsiteX72" fmla="*/ 221879 w 9144000"/>
              <a:gd name="connsiteY72" fmla="*/ 4646044 h 4888705"/>
              <a:gd name="connsiteX73" fmla="*/ 266456 w 9144000"/>
              <a:gd name="connsiteY73" fmla="*/ 4646044 h 4888705"/>
              <a:gd name="connsiteX74" fmla="*/ 276471 w 9144000"/>
              <a:gd name="connsiteY74" fmla="*/ 4645958 h 4888705"/>
              <a:gd name="connsiteX75" fmla="*/ 283951 w 9144000"/>
              <a:gd name="connsiteY75" fmla="*/ 4645529 h 4888705"/>
              <a:gd name="connsiteX76" fmla="*/ 289733 w 9144000"/>
              <a:gd name="connsiteY76" fmla="*/ 4644758 h 4888705"/>
              <a:gd name="connsiteX77" fmla="*/ 294741 w 9144000"/>
              <a:gd name="connsiteY77" fmla="*/ 4643471 h 4888705"/>
              <a:gd name="connsiteX78" fmla="*/ 310000 w 9144000"/>
              <a:gd name="connsiteY78" fmla="*/ 4634723 h 4888705"/>
              <a:gd name="connsiteX79" fmla="*/ 319221 w 9144000"/>
              <a:gd name="connsiteY79" fmla="*/ 4619241 h 4888705"/>
              <a:gd name="connsiteX80" fmla="*/ 322789 w 9144000"/>
              <a:gd name="connsiteY80" fmla="*/ 4604553 h 4888705"/>
              <a:gd name="connsiteX81" fmla="*/ 324078 w 9144000"/>
              <a:gd name="connsiteY81" fmla="*/ 4588622 h 4888705"/>
              <a:gd name="connsiteX82" fmla="*/ 323305 w 9144000"/>
              <a:gd name="connsiteY82" fmla="*/ 4576100 h 4888705"/>
              <a:gd name="connsiteX83" fmla="*/ 320983 w 9144000"/>
              <a:gd name="connsiteY83" fmla="*/ 4564414 h 4888705"/>
              <a:gd name="connsiteX84" fmla="*/ 317351 w 9144000"/>
              <a:gd name="connsiteY84" fmla="*/ 4554293 h 4888705"/>
              <a:gd name="connsiteX85" fmla="*/ 312687 w 9144000"/>
              <a:gd name="connsiteY85" fmla="*/ 4546595 h 4888705"/>
              <a:gd name="connsiteX86" fmla="*/ 295084 w 9144000"/>
              <a:gd name="connsiteY86" fmla="*/ 4534416 h 4888705"/>
              <a:gd name="connsiteX87" fmla="*/ 266434 w 9144000"/>
              <a:gd name="connsiteY87" fmla="*/ 4530707 h 4888705"/>
              <a:gd name="connsiteX88" fmla="*/ 582231 w 9144000"/>
              <a:gd name="connsiteY88" fmla="*/ 4267247 h 4888705"/>
              <a:gd name="connsiteX89" fmla="*/ 472745 w 9144000"/>
              <a:gd name="connsiteY89" fmla="*/ 4302348 h 4888705"/>
              <a:gd name="connsiteX90" fmla="*/ 472745 w 9144000"/>
              <a:gd name="connsiteY90" fmla="*/ 4302755 h 4888705"/>
              <a:gd name="connsiteX91" fmla="*/ 509241 w 9144000"/>
              <a:gd name="connsiteY91" fmla="*/ 4338264 h 4888705"/>
              <a:gd name="connsiteX92" fmla="*/ 505823 w 9144000"/>
              <a:gd name="connsiteY92" fmla="*/ 4353209 h 4888705"/>
              <a:gd name="connsiteX93" fmla="*/ 454068 w 9144000"/>
              <a:gd name="connsiteY93" fmla="*/ 4419122 h 4888705"/>
              <a:gd name="connsiteX94" fmla="*/ 431114 w 9144000"/>
              <a:gd name="connsiteY94" fmla="*/ 4484863 h 4888705"/>
              <a:gd name="connsiteX95" fmla="*/ 588872 w 9144000"/>
              <a:gd name="connsiteY95" fmla="*/ 4398345 h 4888705"/>
              <a:gd name="connsiteX96" fmla="*/ 622724 w 9144000"/>
              <a:gd name="connsiteY96" fmla="*/ 4307044 h 4888705"/>
              <a:gd name="connsiteX97" fmla="*/ 582231 w 9144000"/>
              <a:gd name="connsiteY97" fmla="*/ 4267247 h 4888705"/>
              <a:gd name="connsiteX98" fmla="*/ 477012 w 9144000"/>
              <a:gd name="connsiteY98" fmla="*/ 4190144 h 4888705"/>
              <a:gd name="connsiteX99" fmla="*/ 356598 w 9144000"/>
              <a:gd name="connsiteY99" fmla="*/ 4278161 h 4888705"/>
              <a:gd name="connsiteX100" fmla="*/ 322746 w 9144000"/>
              <a:gd name="connsiteY100" fmla="*/ 4369462 h 4888705"/>
              <a:gd name="connsiteX101" fmla="*/ 363239 w 9144000"/>
              <a:gd name="connsiteY101" fmla="*/ 4409258 h 4888705"/>
              <a:gd name="connsiteX102" fmla="*/ 472746 w 9144000"/>
              <a:gd name="connsiteY102" fmla="*/ 4374158 h 4888705"/>
              <a:gd name="connsiteX103" fmla="*/ 472746 w 9144000"/>
              <a:gd name="connsiteY103" fmla="*/ 4373771 h 4888705"/>
              <a:gd name="connsiteX104" fmla="*/ 436251 w 9144000"/>
              <a:gd name="connsiteY104" fmla="*/ 4338263 h 4888705"/>
              <a:gd name="connsiteX105" fmla="*/ 439668 w 9144000"/>
              <a:gd name="connsiteY105" fmla="*/ 4323318 h 4888705"/>
              <a:gd name="connsiteX106" fmla="*/ 491424 w 9144000"/>
              <a:gd name="connsiteY106" fmla="*/ 4257405 h 4888705"/>
              <a:gd name="connsiteX107" fmla="*/ 514378 w 9144000"/>
              <a:gd name="connsiteY107" fmla="*/ 4191664 h 4888705"/>
              <a:gd name="connsiteX108" fmla="*/ 477012 w 9144000"/>
              <a:gd name="connsiteY108" fmla="*/ 4190144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81" y="4551291"/>
                </a:moveTo>
                <a:lnTo>
                  <a:pt x="266477" y="4551291"/>
                </a:lnTo>
                <a:cubicBezTo>
                  <a:pt x="271420" y="4551291"/>
                  <a:pt x="275440" y="4551699"/>
                  <a:pt x="278556" y="4552513"/>
                </a:cubicBezTo>
                <a:cubicBezTo>
                  <a:pt x="281673" y="4553328"/>
                  <a:pt x="284359" y="4554722"/>
                  <a:pt x="286659" y="4556673"/>
                </a:cubicBezTo>
                <a:cubicBezTo>
                  <a:pt x="289883" y="4559332"/>
                  <a:pt x="292441" y="4563535"/>
                  <a:pt x="294354" y="4569303"/>
                </a:cubicBezTo>
                <a:cubicBezTo>
                  <a:pt x="296223" y="4575049"/>
                  <a:pt x="297148" y="4581460"/>
                  <a:pt x="297148" y="4588472"/>
                </a:cubicBezTo>
                <a:cubicBezTo>
                  <a:pt x="297148" y="4594476"/>
                  <a:pt x="296438" y="4600115"/>
                  <a:pt x="295020" y="4605411"/>
                </a:cubicBezTo>
                <a:cubicBezTo>
                  <a:pt x="293558" y="4610729"/>
                  <a:pt x="291646" y="4614867"/>
                  <a:pt x="289238" y="4617869"/>
                </a:cubicBezTo>
                <a:cubicBezTo>
                  <a:pt x="287175" y="4620399"/>
                  <a:pt x="284209" y="4622329"/>
                  <a:pt x="280362" y="4623594"/>
                </a:cubicBezTo>
                <a:cubicBezTo>
                  <a:pt x="276514" y="4624859"/>
                  <a:pt x="271893" y="4625502"/>
                  <a:pt x="266477" y="4625502"/>
                </a:cubicBezTo>
                <a:lnTo>
                  <a:pt x="246381" y="4625502"/>
                </a:lnTo>
                <a:close/>
                <a:moveTo>
                  <a:pt x="520288" y="4530771"/>
                </a:moveTo>
                <a:cubicBezTo>
                  <a:pt x="513776" y="4530771"/>
                  <a:pt x="507500" y="4531350"/>
                  <a:pt x="501460" y="4532529"/>
                </a:cubicBezTo>
                <a:cubicBezTo>
                  <a:pt x="495421" y="4533709"/>
                  <a:pt x="489747" y="4536432"/>
                  <a:pt x="484395" y="4540720"/>
                </a:cubicBezTo>
                <a:cubicBezTo>
                  <a:pt x="478011" y="4545974"/>
                  <a:pt x="473519" y="4552363"/>
                  <a:pt x="470940" y="4559911"/>
                </a:cubicBezTo>
                <a:cubicBezTo>
                  <a:pt x="468963" y="4565722"/>
                  <a:pt x="467716" y="4571640"/>
                  <a:pt x="467114" y="4577644"/>
                </a:cubicBezTo>
                <a:lnTo>
                  <a:pt x="481042" y="4577644"/>
                </a:lnTo>
                <a:lnTo>
                  <a:pt x="481042" y="4599171"/>
                </a:lnTo>
                <a:lnTo>
                  <a:pt x="467114" y="4599171"/>
                </a:lnTo>
                <a:cubicBezTo>
                  <a:pt x="467695" y="4605218"/>
                  <a:pt x="468963" y="4611115"/>
                  <a:pt x="470940" y="4616904"/>
                </a:cubicBezTo>
                <a:cubicBezTo>
                  <a:pt x="473498" y="4624452"/>
                  <a:pt x="477990" y="4630841"/>
                  <a:pt x="484395" y="4636095"/>
                </a:cubicBezTo>
                <a:cubicBezTo>
                  <a:pt x="489747" y="4640383"/>
                  <a:pt x="495421" y="4643106"/>
                  <a:pt x="501460" y="4644286"/>
                </a:cubicBezTo>
                <a:cubicBezTo>
                  <a:pt x="507500" y="4645465"/>
                  <a:pt x="513776" y="4646044"/>
                  <a:pt x="520288" y="4646044"/>
                </a:cubicBezTo>
                <a:lnTo>
                  <a:pt x="555838" y="4646044"/>
                </a:lnTo>
                <a:lnTo>
                  <a:pt x="555838" y="4626296"/>
                </a:lnTo>
                <a:lnTo>
                  <a:pt x="519944" y="4626296"/>
                </a:lnTo>
                <a:cubicBezTo>
                  <a:pt x="518956" y="4626296"/>
                  <a:pt x="517967" y="4626103"/>
                  <a:pt x="516978" y="4626060"/>
                </a:cubicBezTo>
                <a:cubicBezTo>
                  <a:pt x="507822" y="4625095"/>
                  <a:pt x="501761" y="4621343"/>
                  <a:pt x="498795" y="4614739"/>
                </a:cubicBezTo>
                <a:cubicBezTo>
                  <a:pt x="495399" y="4607191"/>
                  <a:pt x="493529" y="4598400"/>
                  <a:pt x="493185" y="4588408"/>
                </a:cubicBezTo>
                <a:cubicBezTo>
                  <a:pt x="493529" y="4578415"/>
                  <a:pt x="495399" y="4569624"/>
                  <a:pt x="498795" y="4562076"/>
                </a:cubicBezTo>
                <a:cubicBezTo>
                  <a:pt x="501761" y="4555473"/>
                  <a:pt x="507822" y="4551720"/>
                  <a:pt x="516978" y="4550755"/>
                </a:cubicBezTo>
                <a:cubicBezTo>
                  <a:pt x="517967" y="4550691"/>
                  <a:pt x="518956" y="4550519"/>
                  <a:pt x="519944" y="4550519"/>
                </a:cubicBezTo>
                <a:lnTo>
                  <a:pt x="555838" y="4550519"/>
                </a:lnTo>
                <a:lnTo>
                  <a:pt x="555838" y="4530771"/>
                </a:lnTo>
                <a:close/>
                <a:moveTo>
                  <a:pt x="614943" y="4530750"/>
                </a:moveTo>
                <a:lnTo>
                  <a:pt x="653609" y="4588408"/>
                </a:lnTo>
                <a:lnTo>
                  <a:pt x="614943" y="4646065"/>
                </a:lnTo>
                <a:lnTo>
                  <a:pt x="645549" y="4646065"/>
                </a:lnTo>
                <a:lnTo>
                  <a:pt x="668633" y="4610364"/>
                </a:lnTo>
                <a:lnTo>
                  <a:pt x="691695" y="4646065"/>
                </a:lnTo>
                <a:lnTo>
                  <a:pt x="722279" y="4646065"/>
                </a:lnTo>
                <a:lnTo>
                  <a:pt x="683635" y="4588408"/>
                </a:lnTo>
                <a:lnTo>
                  <a:pt x="722279" y="4530750"/>
                </a:lnTo>
                <a:lnTo>
                  <a:pt x="691695" y="4530750"/>
                </a:lnTo>
                <a:lnTo>
                  <a:pt x="668633" y="4566472"/>
                </a:lnTo>
                <a:lnTo>
                  <a:pt x="645549" y="4530750"/>
                </a:lnTo>
                <a:close/>
                <a:moveTo>
                  <a:pt x="574880" y="4530750"/>
                </a:moveTo>
                <a:lnTo>
                  <a:pt x="574880" y="4646065"/>
                </a:lnTo>
                <a:lnTo>
                  <a:pt x="600199" y="4646065"/>
                </a:lnTo>
                <a:lnTo>
                  <a:pt x="600199" y="4530750"/>
                </a:lnTo>
                <a:close/>
                <a:moveTo>
                  <a:pt x="392147" y="4530750"/>
                </a:moveTo>
                <a:cubicBezTo>
                  <a:pt x="380906" y="4530750"/>
                  <a:pt x="369085" y="4531929"/>
                  <a:pt x="359499" y="4538319"/>
                </a:cubicBezTo>
                <a:cubicBezTo>
                  <a:pt x="350601" y="4544280"/>
                  <a:pt x="344755" y="4552985"/>
                  <a:pt x="341767" y="4563192"/>
                </a:cubicBezTo>
                <a:cubicBezTo>
                  <a:pt x="339854" y="4569646"/>
                  <a:pt x="338801" y="4576357"/>
                  <a:pt x="338629" y="4583111"/>
                </a:cubicBezTo>
                <a:cubicBezTo>
                  <a:pt x="338522" y="4584869"/>
                  <a:pt x="338500" y="4586649"/>
                  <a:pt x="338565" y="4588408"/>
                </a:cubicBezTo>
                <a:cubicBezTo>
                  <a:pt x="338500" y="4590166"/>
                  <a:pt x="338522" y="4591946"/>
                  <a:pt x="338629" y="4593704"/>
                </a:cubicBezTo>
                <a:cubicBezTo>
                  <a:pt x="338930" y="4604682"/>
                  <a:pt x="341165" y="4616733"/>
                  <a:pt x="347205" y="4626081"/>
                </a:cubicBezTo>
                <a:cubicBezTo>
                  <a:pt x="352858" y="4634830"/>
                  <a:pt x="361971" y="4641713"/>
                  <a:pt x="372180" y="4644050"/>
                </a:cubicBezTo>
                <a:cubicBezTo>
                  <a:pt x="378692" y="4645529"/>
                  <a:pt x="385484" y="4646044"/>
                  <a:pt x="392125" y="4646044"/>
                </a:cubicBezTo>
                <a:lnTo>
                  <a:pt x="424623" y="4646044"/>
                </a:lnTo>
                <a:lnTo>
                  <a:pt x="424623" y="4625974"/>
                </a:lnTo>
                <a:lnTo>
                  <a:pt x="393243" y="4625974"/>
                </a:lnTo>
                <a:cubicBezTo>
                  <a:pt x="386258" y="4625888"/>
                  <a:pt x="378864" y="4624323"/>
                  <a:pt x="373749" y="4619199"/>
                </a:cubicBezTo>
                <a:cubicBezTo>
                  <a:pt x="368461" y="4613881"/>
                  <a:pt x="366463" y="4606269"/>
                  <a:pt x="366011" y="4598979"/>
                </a:cubicBezTo>
                <a:lnTo>
                  <a:pt x="415101" y="4598979"/>
                </a:lnTo>
                <a:lnTo>
                  <a:pt x="415101" y="4577772"/>
                </a:lnTo>
                <a:lnTo>
                  <a:pt x="366033" y="4577772"/>
                </a:lnTo>
                <a:cubicBezTo>
                  <a:pt x="366484" y="4570482"/>
                  <a:pt x="368483" y="4562870"/>
                  <a:pt x="373770" y="4557552"/>
                </a:cubicBezTo>
                <a:cubicBezTo>
                  <a:pt x="378885" y="4552428"/>
                  <a:pt x="386279" y="4550862"/>
                  <a:pt x="393264" y="4550777"/>
                </a:cubicBezTo>
                <a:lnTo>
                  <a:pt x="424644" y="4550777"/>
                </a:lnTo>
                <a:lnTo>
                  <a:pt x="424644" y="4530750"/>
                </a:lnTo>
                <a:close/>
                <a:moveTo>
                  <a:pt x="221879" y="4530707"/>
                </a:moveTo>
                <a:lnTo>
                  <a:pt x="221879" y="4646044"/>
                </a:lnTo>
                <a:lnTo>
                  <a:pt x="266456" y="4646044"/>
                </a:lnTo>
                <a:cubicBezTo>
                  <a:pt x="270238" y="4646044"/>
                  <a:pt x="273591" y="4646022"/>
                  <a:pt x="276471" y="4645958"/>
                </a:cubicBezTo>
                <a:cubicBezTo>
                  <a:pt x="279330" y="4645894"/>
                  <a:pt x="281845" y="4645765"/>
                  <a:pt x="283951" y="4645529"/>
                </a:cubicBezTo>
                <a:cubicBezTo>
                  <a:pt x="286079" y="4645294"/>
                  <a:pt x="288013" y="4645036"/>
                  <a:pt x="289733" y="4644758"/>
                </a:cubicBezTo>
                <a:cubicBezTo>
                  <a:pt x="291452" y="4644479"/>
                  <a:pt x="293129" y="4644050"/>
                  <a:pt x="294741" y="4643471"/>
                </a:cubicBezTo>
                <a:cubicBezTo>
                  <a:pt x="300973" y="4641498"/>
                  <a:pt x="306046" y="4638604"/>
                  <a:pt x="310000" y="4634723"/>
                </a:cubicBezTo>
                <a:cubicBezTo>
                  <a:pt x="313977" y="4630863"/>
                  <a:pt x="317072" y="4625717"/>
                  <a:pt x="319221" y="4619241"/>
                </a:cubicBezTo>
                <a:cubicBezTo>
                  <a:pt x="320747" y="4614974"/>
                  <a:pt x="321929" y="4610085"/>
                  <a:pt x="322789" y="4604553"/>
                </a:cubicBezTo>
                <a:cubicBezTo>
                  <a:pt x="323670" y="4599021"/>
                  <a:pt x="324078" y="4593704"/>
                  <a:pt x="324078" y="4588622"/>
                </a:cubicBezTo>
                <a:cubicBezTo>
                  <a:pt x="324078" y="4584355"/>
                  <a:pt x="323842" y="4580174"/>
                  <a:pt x="323305" y="4576100"/>
                </a:cubicBezTo>
                <a:cubicBezTo>
                  <a:pt x="322789" y="4572004"/>
                  <a:pt x="322015" y="4568102"/>
                  <a:pt x="320983" y="4564414"/>
                </a:cubicBezTo>
                <a:cubicBezTo>
                  <a:pt x="319952" y="4560704"/>
                  <a:pt x="318748" y="4557338"/>
                  <a:pt x="317351" y="4554293"/>
                </a:cubicBezTo>
                <a:cubicBezTo>
                  <a:pt x="315976" y="4551248"/>
                  <a:pt x="314428" y="4548675"/>
                  <a:pt x="312687" y="4546595"/>
                </a:cubicBezTo>
                <a:cubicBezTo>
                  <a:pt x="308216" y="4540956"/>
                  <a:pt x="302327" y="4536882"/>
                  <a:pt x="295084" y="4534416"/>
                </a:cubicBezTo>
                <a:cubicBezTo>
                  <a:pt x="287841" y="4531929"/>
                  <a:pt x="278277" y="4530707"/>
                  <a:pt x="266434" y="4530707"/>
                </a:cubicBezTo>
                <a:close/>
                <a:moveTo>
                  <a:pt x="582231" y="4267247"/>
                </a:moveTo>
                <a:cubicBezTo>
                  <a:pt x="545736" y="4267247"/>
                  <a:pt x="472745" y="4302348"/>
                  <a:pt x="472745" y="4302348"/>
                </a:cubicBezTo>
                <a:lnTo>
                  <a:pt x="472745" y="4302755"/>
                </a:lnTo>
                <a:cubicBezTo>
                  <a:pt x="492906" y="4302755"/>
                  <a:pt x="509241" y="4318644"/>
                  <a:pt x="509241" y="4338264"/>
                </a:cubicBezTo>
                <a:cubicBezTo>
                  <a:pt x="509241" y="4343603"/>
                  <a:pt x="507994" y="4348663"/>
                  <a:pt x="505823" y="4353209"/>
                </a:cubicBezTo>
                <a:cubicBezTo>
                  <a:pt x="498516" y="4369912"/>
                  <a:pt x="479817" y="4388481"/>
                  <a:pt x="454068" y="4419122"/>
                </a:cubicBezTo>
                <a:cubicBezTo>
                  <a:pt x="429588" y="4448283"/>
                  <a:pt x="402334" y="4475836"/>
                  <a:pt x="431114" y="4484863"/>
                </a:cubicBezTo>
                <a:cubicBezTo>
                  <a:pt x="476249" y="4498972"/>
                  <a:pt x="543801" y="4462864"/>
                  <a:pt x="588872" y="4398345"/>
                </a:cubicBezTo>
                <a:cubicBezTo>
                  <a:pt x="615459" y="4360263"/>
                  <a:pt x="622724" y="4329965"/>
                  <a:pt x="622724" y="4307044"/>
                </a:cubicBezTo>
                <a:cubicBezTo>
                  <a:pt x="622724" y="4291198"/>
                  <a:pt x="615309" y="4267247"/>
                  <a:pt x="582231" y="4267247"/>
                </a:cubicBezTo>
                <a:close/>
                <a:moveTo>
                  <a:pt x="477012" y="4190144"/>
                </a:moveTo>
                <a:cubicBezTo>
                  <a:pt x="436850" y="4197363"/>
                  <a:pt x="390401" y="4229772"/>
                  <a:pt x="356598" y="4278161"/>
                </a:cubicBezTo>
                <a:cubicBezTo>
                  <a:pt x="329989" y="4316242"/>
                  <a:pt x="322746" y="4346519"/>
                  <a:pt x="322746" y="4369462"/>
                </a:cubicBezTo>
                <a:cubicBezTo>
                  <a:pt x="322746" y="4385307"/>
                  <a:pt x="330161" y="4409258"/>
                  <a:pt x="363239" y="4409258"/>
                </a:cubicBezTo>
                <a:cubicBezTo>
                  <a:pt x="399734" y="4409258"/>
                  <a:pt x="472746" y="4374158"/>
                  <a:pt x="472746" y="4374158"/>
                </a:cubicBezTo>
                <a:lnTo>
                  <a:pt x="472746" y="4373771"/>
                </a:lnTo>
                <a:cubicBezTo>
                  <a:pt x="452586" y="4373771"/>
                  <a:pt x="436251" y="4357862"/>
                  <a:pt x="436251" y="4338263"/>
                </a:cubicBezTo>
                <a:cubicBezTo>
                  <a:pt x="436251" y="4332924"/>
                  <a:pt x="437498" y="4327864"/>
                  <a:pt x="439668" y="4323318"/>
                </a:cubicBezTo>
                <a:cubicBezTo>
                  <a:pt x="446997" y="4306593"/>
                  <a:pt x="465675" y="4288046"/>
                  <a:pt x="491424" y="4257405"/>
                </a:cubicBezTo>
                <a:cubicBezTo>
                  <a:pt x="515904" y="4228244"/>
                  <a:pt x="543157" y="4200691"/>
                  <a:pt x="514378" y="4191664"/>
                </a:cubicBezTo>
                <a:cubicBezTo>
                  <a:pt x="503089" y="4188131"/>
                  <a:pt x="490400" y="4187738"/>
                  <a:pt x="477012" y="4190144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85E4A23-C182-4CE2-94CE-56503D520D23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5013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0624F14B-2DD1-4A90-918C-F358C3E31A3E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9353A03F-B794-4FD2-965B-C7E380A151BB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8AB05E-CFBE-4E98-86D8-F4487925EB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fld id="{81D38F22-E8D2-4D37-9D43-402197B8B43C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2E5F92-91CE-4D2F-BD5D-13F206A7545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D2A01-D44B-4291-9327-22B6C0ECC7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BF99F4-A2F3-4BC2-AB63-0489E7F1B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9" y="424394"/>
            <a:ext cx="10210800" cy="713316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992775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ight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0A4527D4-C9CB-48CE-A995-94EFAA5995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80CEE8E4-7CB0-4964-AB00-9627081804FA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BC16214E-375E-4EDD-8C32-93218D384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AF601D6E-8680-4C9D-9358-7FE918B82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035D6A-AB0F-4C24-ABAE-EAC28AA7985C}"/>
              </a:ext>
            </a:extLst>
          </p:cNvPr>
          <p:cNvSpPr/>
          <p:nvPr userDrawn="1"/>
        </p:nvSpPr>
        <p:spPr>
          <a:xfrm>
            <a:off x="130175" y="5495926"/>
            <a:ext cx="1209676" cy="74294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362C2D3-2FCC-45CA-8EC6-A2B6F9F229DE}"/>
              </a:ext>
            </a:extLst>
          </p:cNvPr>
          <p:cNvSpPr/>
          <p:nvPr userDrawn="1"/>
        </p:nvSpPr>
        <p:spPr>
          <a:xfrm>
            <a:off x="430328" y="5578825"/>
            <a:ext cx="271995" cy="294185"/>
          </a:xfrm>
          <a:custGeom>
            <a:avLst/>
            <a:gdLst>
              <a:gd name="connsiteX0" fmla="*/ 179451 w 904043"/>
              <a:gd name="connsiteY0" fmla="*/ 980121 h 980121"/>
              <a:gd name="connsiteX1" fmla="*/ 664750 w 904043"/>
              <a:gd name="connsiteY1" fmla="*/ 824197 h 980121"/>
              <a:gd name="connsiteX2" fmla="*/ 664750 w 904043"/>
              <a:gd name="connsiteY2" fmla="*/ 822482 h 980121"/>
              <a:gd name="connsiteX3" fmla="*/ 503015 w 904043"/>
              <a:gd name="connsiteY3" fmla="*/ 664748 h 980121"/>
              <a:gd name="connsiteX4" fmla="*/ 518160 w 904043"/>
              <a:gd name="connsiteY4" fmla="*/ 598359 h 980121"/>
              <a:gd name="connsiteX5" fmla="*/ 747522 w 904043"/>
              <a:gd name="connsiteY5" fmla="*/ 305560 h 980121"/>
              <a:gd name="connsiteX6" fmla="*/ 849249 w 904043"/>
              <a:gd name="connsiteY6" fmla="*/ 13524 h 980121"/>
              <a:gd name="connsiteX7" fmla="*/ 150019 w 904043"/>
              <a:gd name="connsiteY7" fmla="*/ 397763 h 980121"/>
              <a:gd name="connsiteX8" fmla="*/ 0 w 904043"/>
              <a:gd name="connsiteY8" fmla="*/ 803337 h 980121"/>
              <a:gd name="connsiteX9" fmla="*/ 179451 w 904043"/>
              <a:gd name="connsiteY9" fmla="*/ 980121 h 9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4043" h="980121">
                <a:moveTo>
                  <a:pt x="179451" y="980121"/>
                </a:moveTo>
                <a:cubicBezTo>
                  <a:pt x="341186" y="980121"/>
                  <a:pt x="664750" y="824197"/>
                  <a:pt x="664750" y="824197"/>
                </a:cubicBezTo>
                <a:lnTo>
                  <a:pt x="664750" y="822482"/>
                </a:lnTo>
                <a:cubicBezTo>
                  <a:pt x="575405" y="822482"/>
                  <a:pt x="503015" y="751807"/>
                  <a:pt x="503015" y="664748"/>
                </a:cubicBezTo>
                <a:cubicBezTo>
                  <a:pt x="503015" y="641031"/>
                  <a:pt x="508540" y="618552"/>
                  <a:pt x="518160" y="598359"/>
                </a:cubicBezTo>
                <a:cubicBezTo>
                  <a:pt x="550640" y="524064"/>
                  <a:pt x="633413" y="441673"/>
                  <a:pt x="747522" y="305560"/>
                </a:cubicBezTo>
                <a:cubicBezTo>
                  <a:pt x="856012" y="176020"/>
                  <a:pt x="976789" y="53624"/>
                  <a:pt x="849249" y="13524"/>
                </a:cubicBezTo>
                <a:cubicBezTo>
                  <a:pt x="649129" y="-49246"/>
                  <a:pt x="349758" y="111155"/>
                  <a:pt x="150019" y="397763"/>
                </a:cubicBezTo>
                <a:cubicBezTo>
                  <a:pt x="32099" y="566927"/>
                  <a:pt x="0" y="701420"/>
                  <a:pt x="0" y="803337"/>
                </a:cubicBezTo>
                <a:cubicBezTo>
                  <a:pt x="0" y="873727"/>
                  <a:pt x="32861" y="980121"/>
                  <a:pt x="179451" y="980121"/>
                </a:cubicBezTo>
              </a:path>
            </a:pathLst>
          </a:custGeom>
          <a:solidFill>
            <a:schemeClr val="accent4"/>
          </a:solidFill>
          <a:ln w="952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AD7925F-DA33-4F8B-8FAC-289A06B6C2E4}"/>
              </a:ext>
            </a:extLst>
          </p:cNvPr>
          <p:cNvSpPr/>
          <p:nvPr userDrawn="1"/>
        </p:nvSpPr>
        <p:spPr>
          <a:xfrm>
            <a:off x="295839" y="5683661"/>
            <a:ext cx="667200" cy="505091"/>
          </a:xfrm>
          <a:custGeom>
            <a:avLst/>
            <a:gdLst>
              <a:gd name="connsiteX0" fmla="*/ 1676591 w 2217610"/>
              <a:gd name="connsiteY0" fmla="*/ 1170527 h 1682781"/>
              <a:gd name="connsiteX1" fmla="*/ 1564386 w 2217610"/>
              <a:gd name="connsiteY1" fmla="*/ 1170527 h 1682781"/>
              <a:gd name="connsiteX2" fmla="*/ 1564386 w 2217610"/>
              <a:gd name="connsiteY2" fmla="*/ 1682782 h 1682781"/>
              <a:gd name="connsiteX3" fmla="*/ 1676591 w 2217610"/>
              <a:gd name="connsiteY3" fmla="*/ 1682782 h 1682781"/>
              <a:gd name="connsiteX4" fmla="*/ 1676591 w 2217610"/>
              <a:gd name="connsiteY4" fmla="*/ 1170527 h 1682781"/>
              <a:gd name="connsiteX5" fmla="*/ 1148525 w 2217610"/>
              <a:gd name="connsiteY5" fmla="*/ 1378839 h 1682781"/>
              <a:gd name="connsiteX6" fmla="*/ 1148525 w 2217610"/>
              <a:gd name="connsiteY6" fmla="*/ 1474470 h 1682781"/>
              <a:gd name="connsiteX7" fmla="*/ 1086803 w 2217610"/>
              <a:gd name="connsiteY7" fmla="*/ 1474470 h 1682781"/>
              <a:gd name="connsiteX8" fmla="*/ 1103757 w 2217610"/>
              <a:gd name="connsiteY8" fmla="*/ 1553242 h 1682781"/>
              <a:gd name="connsiteX9" fmla="*/ 1163384 w 2217610"/>
              <a:gd name="connsiteY9" fmla="*/ 1638491 h 1682781"/>
              <a:gd name="connsiteX10" fmla="*/ 1239012 w 2217610"/>
              <a:gd name="connsiteY10" fmla="*/ 1674876 h 1682781"/>
              <a:gd name="connsiteX11" fmla="*/ 1322451 w 2217610"/>
              <a:gd name="connsiteY11" fmla="*/ 1682687 h 1682781"/>
              <a:gd name="connsiteX12" fmla="*/ 1479995 w 2217610"/>
              <a:gd name="connsiteY12" fmla="*/ 1682687 h 1682781"/>
              <a:gd name="connsiteX13" fmla="*/ 1479995 w 2217610"/>
              <a:gd name="connsiteY13" fmla="*/ 1594961 h 1682781"/>
              <a:gd name="connsiteX14" fmla="*/ 1320927 w 2217610"/>
              <a:gd name="connsiteY14" fmla="*/ 1594961 h 1682781"/>
              <a:gd name="connsiteX15" fmla="*/ 1307783 w 2217610"/>
              <a:gd name="connsiteY15" fmla="*/ 1593914 h 1682781"/>
              <a:gd name="connsiteX16" fmla="*/ 1227201 w 2217610"/>
              <a:gd name="connsiteY16" fmla="*/ 1543622 h 1682781"/>
              <a:gd name="connsiteX17" fmla="*/ 1202341 w 2217610"/>
              <a:gd name="connsiteY17" fmla="*/ 1426655 h 1682781"/>
              <a:gd name="connsiteX18" fmla="*/ 1227201 w 2217610"/>
              <a:gd name="connsiteY18" fmla="*/ 1309687 h 1682781"/>
              <a:gd name="connsiteX19" fmla="*/ 1307783 w 2217610"/>
              <a:gd name="connsiteY19" fmla="*/ 1259396 h 1682781"/>
              <a:gd name="connsiteX20" fmla="*/ 1320927 w 2217610"/>
              <a:gd name="connsiteY20" fmla="*/ 1258348 h 1682781"/>
              <a:gd name="connsiteX21" fmla="*/ 1479995 w 2217610"/>
              <a:gd name="connsiteY21" fmla="*/ 1258348 h 1682781"/>
              <a:gd name="connsiteX22" fmla="*/ 1479995 w 2217610"/>
              <a:gd name="connsiteY22" fmla="*/ 1170623 h 1682781"/>
              <a:gd name="connsiteX23" fmla="*/ 1322451 w 2217610"/>
              <a:gd name="connsiteY23" fmla="*/ 1170623 h 1682781"/>
              <a:gd name="connsiteX24" fmla="*/ 1239012 w 2217610"/>
              <a:gd name="connsiteY24" fmla="*/ 1178433 h 1682781"/>
              <a:gd name="connsiteX25" fmla="*/ 1163384 w 2217610"/>
              <a:gd name="connsiteY25" fmla="*/ 1214819 h 1682781"/>
              <a:gd name="connsiteX26" fmla="*/ 1103757 w 2217610"/>
              <a:gd name="connsiteY26" fmla="*/ 1300067 h 1682781"/>
              <a:gd name="connsiteX27" fmla="*/ 1086803 w 2217610"/>
              <a:gd name="connsiteY27" fmla="*/ 1378839 h 1682781"/>
              <a:gd name="connsiteX28" fmla="*/ 1148525 w 2217610"/>
              <a:gd name="connsiteY28" fmla="*/ 1378839 h 1682781"/>
              <a:gd name="connsiteX29" fmla="*/ 333566 w 2217610"/>
              <a:gd name="connsiteY29" fmla="*/ 1426940 h 1682781"/>
              <a:gd name="connsiteX30" fmla="*/ 324136 w 2217610"/>
              <a:gd name="connsiteY30" fmla="*/ 1502188 h 1682781"/>
              <a:gd name="connsiteX31" fmla="*/ 298514 w 2217610"/>
              <a:gd name="connsiteY31" fmla="*/ 1557528 h 1682781"/>
              <a:gd name="connsiteX32" fmla="*/ 259175 w 2217610"/>
              <a:gd name="connsiteY32" fmla="*/ 1582960 h 1682781"/>
              <a:gd name="connsiteX33" fmla="*/ 197644 w 2217610"/>
              <a:gd name="connsiteY33" fmla="*/ 1591437 h 1682781"/>
              <a:gd name="connsiteX34" fmla="*/ 108585 w 2217610"/>
              <a:gd name="connsiteY34" fmla="*/ 1591437 h 1682781"/>
              <a:gd name="connsiteX35" fmla="*/ 108585 w 2217610"/>
              <a:gd name="connsiteY35" fmla="*/ 1261777 h 1682781"/>
              <a:gd name="connsiteX36" fmla="*/ 197644 w 2217610"/>
              <a:gd name="connsiteY36" fmla="*/ 1261777 h 1682781"/>
              <a:gd name="connsiteX37" fmla="*/ 251174 w 2217610"/>
              <a:gd name="connsiteY37" fmla="*/ 1267206 h 1682781"/>
              <a:gd name="connsiteX38" fmla="*/ 287084 w 2217610"/>
              <a:gd name="connsiteY38" fmla="*/ 1285685 h 1682781"/>
              <a:gd name="connsiteX39" fmla="*/ 321183 w 2217610"/>
              <a:gd name="connsiteY39" fmla="*/ 1341787 h 1682781"/>
              <a:gd name="connsiteX40" fmla="*/ 333566 w 2217610"/>
              <a:gd name="connsiteY40" fmla="*/ 1426940 h 1682781"/>
              <a:gd name="connsiteX41" fmla="*/ 447199 w 2217610"/>
              <a:gd name="connsiteY41" fmla="*/ 1498378 h 1682781"/>
              <a:gd name="connsiteX42" fmla="*/ 452914 w 2217610"/>
              <a:gd name="connsiteY42" fmla="*/ 1427607 h 1682781"/>
              <a:gd name="connsiteX43" fmla="*/ 449485 w 2217610"/>
              <a:gd name="connsiteY43" fmla="*/ 1371981 h 1682781"/>
              <a:gd name="connsiteX44" fmla="*/ 439198 w 2217610"/>
              <a:gd name="connsiteY44" fmla="*/ 1320070 h 1682781"/>
              <a:gd name="connsiteX45" fmla="*/ 423100 w 2217610"/>
              <a:gd name="connsiteY45" fmla="*/ 1275112 h 1682781"/>
              <a:gd name="connsiteX46" fmla="*/ 402431 w 2217610"/>
              <a:gd name="connsiteY46" fmla="*/ 1240917 h 1682781"/>
              <a:gd name="connsiteX47" fmla="*/ 324422 w 2217610"/>
              <a:gd name="connsiteY47" fmla="*/ 1186815 h 1682781"/>
              <a:gd name="connsiteX48" fmla="*/ 197453 w 2217610"/>
              <a:gd name="connsiteY48" fmla="*/ 1170337 h 1682781"/>
              <a:gd name="connsiteX49" fmla="*/ 0 w 2217610"/>
              <a:gd name="connsiteY49" fmla="*/ 1170337 h 1682781"/>
              <a:gd name="connsiteX50" fmla="*/ 0 w 2217610"/>
              <a:gd name="connsiteY50" fmla="*/ 1682687 h 1682781"/>
              <a:gd name="connsiteX51" fmla="*/ 197549 w 2217610"/>
              <a:gd name="connsiteY51" fmla="*/ 1682687 h 1682781"/>
              <a:gd name="connsiteX52" fmla="*/ 241935 w 2217610"/>
              <a:gd name="connsiteY52" fmla="*/ 1682306 h 1682781"/>
              <a:gd name="connsiteX53" fmla="*/ 275082 w 2217610"/>
              <a:gd name="connsiteY53" fmla="*/ 1680401 h 1682781"/>
              <a:gd name="connsiteX54" fmla="*/ 300704 w 2217610"/>
              <a:gd name="connsiteY54" fmla="*/ 1676972 h 1682781"/>
              <a:gd name="connsiteX55" fmla="*/ 322898 w 2217610"/>
              <a:gd name="connsiteY55" fmla="*/ 1671257 h 1682781"/>
              <a:gd name="connsiteX56" fmla="*/ 390525 w 2217610"/>
              <a:gd name="connsiteY56" fmla="*/ 1632395 h 1682781"/>
              <a:gd name="connsiteX57" fmla="*/ 431387 w 2217610"/>
              <a:gd name="connsiteY57" fmla="*/ 1563624 h 1682781"/>
              <a:gd name="connsiteX58" fmla="*/ 447199 w 2217610"/>
              <a:gd name="connsiteY58" fmla="*/ 1498378 h 1682781"/>
              <a:gd name="connsiteX59" fmla="*/ 898588 w 2217610"/>
              <a:gd name="connsiteY59" fmla="*/ 1170527 h 1682781"/>
              <a:gd name="connsiteX60" fmla="*/ 754571 w 2217610"/>
              <a:gd name="connsiteY60" fmla="*/ 1170527 h 1682781"/>
              <a:gd name="connsiteX61" fmla="*/ 609886 w 2217610"/>
              <a:gd name="connsiteY61" fmla="*/ 1204151 h 1682781"/>
              <a:gd name="connsiteX62" fmla="*/ 531305 w 2217610"/>
              <a:gd name="connsiteY62" fmla="*/ 1314641 h 1682781"/>
              <a:gd name="connsiteX63" fmla="*/ 517398 w 2217610"/>
              <a:gd name="connsiteY63" fmla="*/ 1403128 h 1682781"/>
              <a:gd name="connsiteX64" fmla="*/ 517112 w 2217610"/>
              <a:gd name="connsiteY64" fmla="*/ 1426655 h 1682781"/>
              <a:gd name="connsiteX65" fmla="*/ 517398 w 2217610"/>
              <a:gd name="connsiteY65" fmla="*/ 1450181 h 1682781"/>
              <a:gd name="connsiteX66" fmla="*/ 555403 w 2217610"/>
              <a:gd name="connsiteY66" fmla="*/ 1594009 h 1682781"/>
              <a:gd name="connsiteX67" fmla="*/ 666083 w 2217610"/>
              <a:gd name="connsiteY67" fmla="*/ 1673828 h 1682781"/>
              <a:gd name="connsiteX68" fmla="*/ 754475 w 2217610"/>
              <a:gd name="connsiteY68" fmla="*/ 1682687 h 1682781"/>
              <a:gd name="connsiteX69" fmla="*/ 898493 w 2217610"/>
              <a:gd name="connsiteY69" fmla="*/ 1682687 h 1682781"/>
              <a:gd name="connsiteX70" fmla="*/ 898493 w 2217610"/>
              <a:gd name="connsiteY70" fmla="*/ 1593533 h 1682781"/>
              <a:gd name="connsiteX71" fmla="*/ 759428 w 2217610"/>
              <a:gd name="connsiteY71" fmla="*/ 1593533 h 1682781"/>
              <a:gd name="connsiteX72" fmla="*/ 673037 w 2217610"/>
              <a:gd name="connsiteY72" fmla="*/ 1563434 h 1682781"/>
              <a:gd name="connsiteX73" fmla="*/ 638747 w 2217610"/>
              <a:gd name="connsiteY73" fmla="*/ 1473613 h 1682781"/>
              <a:gd name="connsiteX74" fmla="*/ 856298 w 2217610"/>
              <a:gd name="connsiteY74" fmla="*/ 1473613 h 1682781"/>
              <a:gd name="connsiteX75" fmla="*/ 856298 w 2217610"/>
              <a:gd name="connsiteY75" fmla="*/ 1379411 h 1682781"/>
              <a:gd name="connsiteX76" fmla="*/ 638842 w 2217610"/>
              <a:gd name="connsiteY76" fmla="*/ 1379411 h 1682781"/>
              <a:gd name="connsiteX77" fmla="*/ 673132 w 2217610"/>
              <a:gd name="connsiteY77" fmla="*/ 1289590 h 1682781"/>
              <a:gd name="connsiteX78" fmla="*/ 759524 w 2217610"/>
              <a:gd name="connsiteY78" fmla="*/ 1259491 h 1682781"/>
              <a:gd name="connsiteX79" fmla="*/ 898588 w 2217610"/>
              <a:gd name="connsiteY79" fmla="*/ 1259491 h 1682781"/>
              <a:gd name="connsiteX80" fmla="*/ 898588 w 2217610"/>
              <a:gd name="connsiteY80" fmla="*/ 1170527 h 1682781"/>
              <a:gd name="connsiteX81" fmla="*/ 1626394 w 2217610"/>
              <a:gd name="connsiteY81" fmla="*/ 582359 h 1682781"/>
              <a:gd name="connsiteX82" fmla="*/ 1776413 w 2217610"/>
              <a:gd name="connsiteY82" fmla="*/ 176784 h 1682781"/>
              <a:gd name="connsiteX83" fmla="*/ 1596962 w 2217610"/>
              <a:gd name="connsiteY83" fmla="*/ 0 h 1682781"/>
              <a:gd name="connsiteX84" fmla="*/ 1111758 w 2217610"/>
              <a:gd name="connsiteY84" fmla="*/ 155924 h 1682781"/>
              <a:gd name="connsiteX85" fmla="*/ 1111758 w 2217610"/>
              <a:gd name="connsiteY85" fmla="*/ 157734 h 1682781"/>
              <a:gd name="connsiteX86" fmla="*/ 1273493 w 2217610"/>
              <a:gd name="connsiteY86" fmla="*/ 315468 h 1682781"/>
              <a:gd name="connsiteX87" fmla="*/ 1258348 w 2217610"/>
              <a:gd name="connsiteY87" fmla="*/ 381857 h 1682781"/>
              <a:gd name="connsiteX88" fmla="*/ 1028986 w 2217610"/>
              <a:gd name="connsiteY88" fmla="*/ 674656 h 1682781"/>
              <a:gd name="connsiteX89" fmla="*/ 927259 w 2217610"/>
              <a:gd name="connsiteY89" fmla="*/ 966692 h 1682781"/>
              <a:gd name="connsiteX90" fmla="*/ 1626394 w 2217610"/>
              <a:gd name="connsiteY90" fmla="*/ 582359 h 1682781"/>
              <a:gd name="connsiteX91" fmla="*/ 2046351 w 2217610"/>
              <a:gd name="connsiteY91" fmla="*/ 1426655 h 1682781"/>
              <a:gd name="connsiteX92" fmla="*/ 2217611 w 2217610"/>
              <a:gd name="connsiteY92" fmla="*/ 1170527 h 1682781"/>
              <a:gd name="connsiteX93" fmla="*/ 2082070 w 2217610"/>
              <a:gd name="connsiteY93" fmla="*/ 1170527 h 1682781"/>
              <a:gd name="connsiteX94" fmla="*/ 1979867 w 2217610"/>
              <a:gd name="connsiteY94" fmla="*/ 1329214 h 1682781"/>
              <a:gd name="connsiteX95" fmla="*/ 1877568 w 2217610"/>
              <a:gd name="connsiteY95" fmla="*/ 1170527 h 1682781"/>
              <a:gd name="connsiteX96" fmla="*/ 1741932 w 2217610"/>
              <a:gd name="connsiteY96" fmla="*/ 1170527 h 1682781"/>
              <a:gd name="connsiteX97" fmla="*/ 1913287 w 2217610"/>
              <a:gd name="connsiteY97" fmla="*/ 1426655 h 1682781"/>
              <a:gd name="connsiteX98" fmla="*/ 1741932 w 2217610"/>
              <a:gd name="connsiteY98" fmla="*/ 1682782 h 1682781"/>
              <a:gd name="connsiteX99" fmla="*/ 1877568 w 2217610"/>
              <a:gd name="connsiteY99" fmla="*/ 1682782 h 1682781"/>
              <a:gd name="connsiteX100" fmla="*/ 1979867 w 2217610"/>
              <a:gd name="connsiteY100" fmla="*/ 1524191 h 1682781"/>
              <a:gd name="connsiteX101" fmla="*/ 2082070 w 2217610"/>
              <a:gd name="connsiteY101" fmla="*/ 1682782 h 1682781"/>
              <a:gd name="connsiteX102" fmla="*/ 2217611 w 2217610"/>
              <a:gd name="connsiteY102" fmla="*/ 1682782 h 1682781"/>
              <a:gd name="connsiteX103" fmla="*/ 2046351 w 2217610"/>
              <a:gd name="connsiteY103" fmla="*/ 1426655 h 168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217610" h="1682781">
                <a:moveTo>
                  <a:pt x="1676591" y="1170527"/>
                </a:moveTo>
                <a:lnTo>
                  <a:pt x="1564386" y="1170527"/>
                </a:lnTo>
                <a:lnTo>
                  <a:pt x="1564386" y="1682782"/>
                </a:lnTo>
                <a:lnTo>
                  <a:pt x="1676591" y="1682782"/>
                </a:lnTo>
                <a:lnTo>
                  <a:pt x="1676591" y="1170527"/>
                </a:lnTo>
                <a:close/>
                <a:moveTo>
                  <a:pt x="1148525" y="1378839"/>
                </a:moveTo>
                <a:lnTo>
                  <a:pt x="1148525" y="1474470"/>
                </a:lnTo>
                <a:lnTo>
                  <a:pt x="1086803" y="1474470"/>
                </a:lnTo>
                <a:cubicBezTo>
                  <a:pt x="1089374" y="1501331"/>
                  <a:pt x="1094994" y="1527524"/>
                  <a:pt x="1103757" y="1553242"/>
                </a:cubicBezTo>
                <a:cubicBezTo>
                  <a:pt x="1115092" y="1586770"/>
                  <a:pt x="1134999" y="1615154"/>
                  <a:pt x="1163384" y="1638491"/>
                </a:cubicBezTo>
                <a:cubicBezTo>
                  <a:pt x="1187101" y="1657541"/>
                  <a:pt x="1212247" y="1669637"/>
                  <a:pt x="1239012" y="1674876"/>
                </a:cubicBezTo>
                <a:cubicBezTo>
                  <a:pt x="1265777" y="1680115"/>
                  <a:pt x="1293590" y="1682687"/>
                  <a:pt x="1322451" y="1682687"/>
                </a:cubicBezTo>
                <a:lnTo>
                  <a:pt x="1479995" y="1682687"/>
                </a:lnTo>
                <a:lnTo>
                  <a:pt x="1479995" y="1594961"/>
                </a:lnTo>
                <a:lnTo>
                  <a:pt x="1320927" y="1594961"/>
                </a:lnTo>
                <a:cubicBezTo>
                  <a:pt x="1316546" y="1594961"/>
                  <a:pt x="1312164" y="1594104"/>
                  <a:pt x="1307783" y="1593914"/>
                </a:cubicBezTo>
                <a:cubicBezTo>
                  <a:pt x="1267206" y="1589627"/>
                  <a:pt x="1240346" y="1572959"/>
                  <a:pt x="1227201" y="1543622"/>
                </a:cubicBezTo>
                <a:cubicBezTo>
                  <a:pt x="1212152" y="1510094"/>
                  <a:pt x="1203865" y="1471041"/>
                  <a:pt x="1202341" y="1426655"/>
                </a:cubicBezTo>
                <a:cubicBezTo>
                  <a:pt x="1203865" y="1382268"/>
                  <a:pt x="1212152" y="1343216"/>
                  <a:pt x="1227201" y="1309687"/>
                </a:cubicBezTo>
                <a:cubicBezTo>
                  <a:pt x="1240346" y="1280351"/>
                  <a:pt x="1267206" y="1263682"/>
                  <a:pt x="1307783" y="1259396"/>
                </a:cubicBezTo>
                <a:cubicBezTo>
                  <a:pt x="1312164" y="1259110"/>
                  <a:pt x="1316546" y="1258348"/>
                  <a:pt x="1320927" y="1258348"/>
                </a:cubicBezTo>
                <a:lnTo>
                  <a:pt x="1479995" y="1258348"/>
                </a:lnTo>
                <a:lnTo>
                  <a:pt x="1479995" y="1170623"/>
                </a:lnTo>
                <a:lnTo>
                  <a:pt x="1322451" y="1170623"/>
                </a:lnTo>
                <a:cubicBezTo>
                  <a:pt x="1293590" y="1170623"/>
                  <a:pt x="1265777" y="1173194"/>
                  <a:pt x="1239012" y="1178433"/>
                </a:cubicBezTo>
                <a:cubicBezTo>
                  <a:pt x="1212247" y="1183672"/>
                  <a:pt x="1187101" y="1195769"/>
                  <a:pt x="1163384" y="1214819"/>
                </a:cubicBezTo>
                <a:cubicBezTo>
                  <a:pt x="1135094" y="1238155"/>
                  <a:pt x="1115187" y="1266539"/>
                  <a:pt x="1103757" y="1300067"/>
                </a:cubicBezTo>
                <a:cubicBezTo>
                  <a:pt x="1094994" y="1325880"/>
                  <a:pt x="1089470" y="1352169"/>
                  <a:pt x="1086803" y="1378839"/>
                </a:cubicBezTo>
                <a:lnTo>
                  <a:pt x="1148525" y="1378839"/>
                </a:lnTo>
                <a:close/>
                <a:moveTo>
                  <a:pt x="333566" y="1426940"/>
                </a:moveTo>
                <a:cubicBezTo>
                  <a:pt x="333566" y="1453610"/>
                  <a:pt x="330422" y="1478661"/>
                  <a:pt x="324136" y="1502188"/>
                </a:cubicBezTo>
                <a:cubicBezTo>
                  <a:pt x="317659" y="1525810"/>
                  <a:pt x="309182" y="1544193"/>
                  <a:pt x="298514" y="1557528"/>
                </a:cubicBezTo>
                <a:cubicBezTo>
                  <a:pt x="289370" y="1568768"/>
                  <a:pt x="276225" y="1577340"/>
                  <a:pt x="259175" y="1582960"/>
                </a:cubicBezTo>
                <a:cubicBezTo>
                  <a:pt x="242126" y="1588580"/>
                  <a:pt x="221647" y="1591437"/>
                  <a:pt x="197644" y="1591437"/>
                </a:cubicBezTo>
                <a:lnTo>
                  <a:pt x="108585" y="1591437"/>
                </a:lnTo>
                <a:lnTo>
                  <a:pt x="108585" y="1261777"/>
                </a:lnTo>
                <a:lnTo>
                  <a:pt x="197644" y="1261777"/>
                </a:lnTo>
                <a:cubicBezTo>
                  <a:pt x="219551" y="1261777"/>
                  <a:pt x="237363" y="1263587"/>
                  <a:pt x="251174" y="1267206"/>
                </a:cubicBezTo>
                <a:cubicBezTo>
                  <a:pt x="264986" y="1270826"/>
                  <a:pt x="276892" y="1277017"/>
                  <a:pt x="287084" y="1285685"/>
                </a:cubicBezTo>
                <a:cubicBezTo>
                  <a:pt x="301371" y="1297496"/>
                  <a:pt x="312706" y="1316165"/>
                  <a:pt x="321183" y="1341787"/>
                </a:cubicBezTo>
                <a:cubicBezTo>
                  <a:pt x="329470" y="1367314"/>
                  <a:pt x="333566" y="1395794"/>
                  <a:pt x="333566" y="1426940"/>
                </a:cubicBezTo>
                <a:moveTo>
                  <a:pt x="447199" y="1498378"/>
                </a:moveTo>
                <a:cubicBezTo>
                  <a:pt x="451104" y="1473803"/>
                  <a:pt x="452914" y="1450181"/>
                  <a:pt x="452914" y="1427607"/>
                </a:cubicBezTo>
                <a:cubicBezTo>
                  <a:pt x="452914" y="1408652"/>
                  <a:pt x="451866" y="1390079"/>
                  <a:pt x="449485" y="1371981"/>
                </a:cubicBezTo>
                <a:cubicBezTo>
                  <a:pt x="447199" y="1353788"/>
                  <a:pt x="443770" y="1336453"/>
                  <a:pt x="439198" y="1320070"/>
                </a:cubicBezTo>
                <a:cubicBezTo>
                  <a:pt x="434626" y="1303591"/>
                  <a:pt x="429292" y="1288637"/>
                  <a:pt x="423100" y="1275112"/>
                </a:cubicBezTo>
                <a:cubicBezTo>
                  <a:pt x="417005" y="1261586"/>
                  <a:pt x="410147" y="1250156"/>
                  <a:pt x="402431" y="1240917"/>
                </a:cubicBezTo>
                <a:cubicBezTo>
                  <a:pt x="382619" y="1215866"/>
                  <a:pt x="356521" y="1197769"/>
                  <a:pt x="324422" y="1186815"/>
                </a:cubicBezTo>
                <a:cubicBezTo>
                  <a:pt x="292322" y="1175766"/>
                  <a:pt x="249936" y="1170337"/>
                  <a:pt x="197453" y="1170337"/>
                </a:cubicBezTo>
                <a:lnTo>
                  <a:pt x="0" y="1170337"/>
                </a:lnTo>
                <a:lnTo>
                  <a:pt x="0" y="1682687"/>
                </a:lnTo>
                <a:lnTo>
                  <a:pt x="197549" y="1682687"/>
                </a:lnTo>
                <a:cubicBezTo>
                  <a:pt x="214313" y="1682687"/>
                  <a:pt x="229172" y="1682591"/>
                  <a:pt x="241935" y="1682306"/>
                </a:cubicBezTo>
                <a:cubicBezTo>
                  <a:pt x="254603" y="1682020"/>
                  <a:pt x="265748" y="1681448"/>
                  <a:pt x="275082" y="1680401"/>
                </a:cubicBezTo>
                <a:cubicBezTo>
                  <a:pt x="284512" y="1679353"/>
                  <a:pt x="293084" y="1678210"/>
                  <a:pt x="300704" y="1676972"/>
                </a:cubicBezTo>
                <a:cubicBezTo>
                  <a:pt x="308324" y="1675733"/>
                  <a:pt x="315754" y="1673828"/>
                  <a:pt x="322898" y="1671257"/>
                </a:cubicBezTo>
                <a:cubicBezTo>
                  <a:pt x="350520" y="1662494"/>
                  <a:pt x="372999" y="1649635"/>
                  <a:pt x="390525" y="1632395"/>
                </a:cubicBezTo>
                <a:cubicBezTo>
                  <a:pt x="408146" y="1615250"/>
                  <a:pt x="421862" y="1592390"/>
                  <a:pt x="431387" y="1563624"/>
                </a:cubicBezTo>
                <a:cubicBezTo>
                  <a:pt x="438150" y="1544669"/>
                  <a:pt x="443389" y="1522952"/>
                  <a:pt x="447199" y="1498378"/>
                </a:cubicBezTo>
                <a:moveTo>
                  <a:pt x="898588" y="1170527"/>
                </a:moveTo>
                <a:lnTo>
                  <a:pt x="754571" y="1170527"/>
                </a:lnTo>
                <a:cubicBezTo>
                  <a:pt x="704755" y="1170527"/>
                  <a:pt x="652367" y="1175766"/>
                  <a:pt x="609886" y="1204151"/>
                </a:cubicBezTo>
                <a:cubicBezTo>
                  <a:pt x="570452" y="1230630"/>
                  <a:pt x="544544" y="1269302"/>
                  <a:pt x="531305" y="1314641"/>
                </a:cubicBezTo>
                <a:cubicBezTo>
                  <a:pt x="522827" y="1343311"/>
                  <a:pt x="518160" y="1373124"/>
                  <a:pt x="517398" y="1403128"/>
                </a:cubicBezTo>
                <a:cubicBezTo>
                  <a:pt x="516922" y="1410938"/>
                  <a:pt x="516826" y="1418844"/>
                  <a:pt x="517112" y="1426655"/>
                </a:cubicBezTo>
                <a:cubicBezTo>
                  <a:pt x="516826" y="1434465"/>
                  <a:pt x="516922" y="1442371"/>
                  <a:pt x="517398" y="1450181"/>
                </a:cubicBezTo>
                <a:cubicBezTo>
                  <a:pt x="518732" y="1498949"/>
                  <a:pt x="528638" y="1552480"/>
                  <a:pt x="555403" y="1594009"/>
                </a:cubicBezTo>
                <a:cubicBezTo>
                  <a:pt x="580454" y="1632871"/>
                  <a:pt x="620840" y="1663446"/>
                  <a:pt x="666083" y="1673828"/>
                </a:cubicBezTo>
                <a:cubicBezTo>
                  <a:pt x="694944" y="1680401"/>
                  <a:pt x="725043" y="1682687"/>
                  <a:pt x="754475" y="1682687"/>
                </a:cubicBezTo>
                <a:lnTo>
                  <a:pt x="898493" y="1682687"/>
                </a:lnTo>
                <a:lnTo>
                  <a:pt x="898493" y="1593533"/>
                </a:lnTo>
                <a:lnTo>
                  <a:pt x="759428" y="1593533"/>
                </a:lnTo>
                <a:cubicBezTo>
                  <a:pt x="728472" y="1593152"/>
                  <a:pt x="695706" y="1586198"/>
                  <a:pt x="673037" y="1563434"/>
                </a:cubicBezTo>
                <a:cubicBezTo>
                  <a:pt x="649605" y="1539812"/>
                  <a:pt x="640747" y="1505998"/>
                  <a:pt x="638747" y="1473613"/>
                </a:cubicBezTo>
                <a:lnTo>
                  <a:pt x="856298" y="1473613"/>
                </a:lnTo>
                <a:lnTo>
                  <a:pt x="856298" y="1379411"/>
                </a:lnTo>
                <a:lnTo>
                  <a:pt x="638842" y="1379411"/>
                </a:lnTo>
                <a:cubicBezTo>
                  <a:pt x="640842" y="1347026"/>
                  <a:pt x="649700" y="1313212"/>
                  <a:pt x="673132" y="1289590"/>
                </a:cubicBezTo>
                <a:cubicBezTo>
                  <a:pt x="695801" y="1266825"/>
                  <a:pt x="728567" y="1259872"/>
                  <a:pt x="759524" y="1259491"/>
                </a:cubicBezTo>
                <a:lnTo>
                  <a:pt x="898588" y="1259491"/>
                </a:lnTo>
                <a:lnTo>
                  <a:pt x="898588" y="1170527"/>
                </a:lnTo>
                <a:close/>
                <a:moveTo>
                  <a:pt x="1626394" y="582359"/>
                </a:moveTo>
                <a:cubicBezTo>
                  <a:pt x="1744218" y="413194"/>
                  <a:pt x="1776413" y="278606"/>
                  <a:pt x="1776413" y="176784"/>
                </a:cubicBezTo>
                <a:cubicBezTo>
                  <a:pt x="1776413" y="106394"/>
                  <a:pt x="1743551" y="0"/>
                  <a:pt x="1596962" y="0"/>
                </a:cubicBezTo>
                <a:cubicBezTo>
                  <a:pt x="1435227" y="0"/>
                  <a:pt x="1111758" y="155924"/>
                  <a:pt x="1111758" y="155924"/>
                </a:cubicBezTo>
                <a:lnTo>
                  <a:pt x="1111758" y="157734"/>
                </a:lnTo>
                <a:cubicBezTo>
                  <a:pt x="1201103" y="157734"/>
                  <a:pt x="1273493" y="228314"/>
                  <a:pt x="1273493" y="315468"/>
                </a:cubicBezTo>
                <a:cubicBezTo>
                  <a:pt x="1273493" y="339185"/>
                  <a:pt x="1267968" y="361664"/>
                  <a:pt x="1258348" y="381857"/>
                </a:cubicBezTo>
                <a:cubicBezTo>
                  <a:pt x="1225963" y="456057"/>
                  <a:pt x="1143095" y="538544"/>
                  <a:pt x="1028986" y="674656"/>
                </a:cubicBezTo>
                <a:cubicBezTo>
                  <a:pt x="920496" y="804196"/>
                  <a:pt x="799719" y="926592"/>
                  <a:pt x="927259" y="966692"/>
                </a:cubicBezTo>
                <a:cubicBezTo>
                  <a:pt x="1127284" y="1029367"/>
                  <a:pt x="1426655" y="868966"/>
                  <a:pt x="1626394" y="582359"/>
                </a:cubicBezTo>
                <a:moveTo>
                  <a:pt x="2046351" y="1426655"/>
                </a:moveTo>
                <a:lnTo>
                  <a:pt x="2217611" y="1170527"/>
                </a:lnTo>
                <a:lnTo>
                  <a:pt x="2082070" y="1170527"/>
                </a:lnTo>
                <a:lnTo>
                  <a:pt x="1979867" y="1329214"/>
                </a:lnTo>
                <a:lnTo>
                  <a:pt x="1877568" y="1170527"/>
                </a:lnTo>
                <a:lnTo>
                  <a:pt x="1741932" y="1170527"/>
                </a:lnTo>
                <a:lnTo>
                  <a:pt x="1913287" y="1426655"/>
                </a:lnTo>
                <a:lnTo>
                  <a:pt x="1741932" y="1682782"/>
                </a:lnTo>
                <a:lnTo>
                  <a:pt x="1877568" y="1682782"/>
                </a:lnTo>
                <a:lnTo>
                  <a:pt x="1979867" y="1524191"/>
                </a:lnTo>
                <a:lnTo>
                  <a:pt x="2082070" y="1682782"/>
                </a:lnTo>
                <a:lnTo>
                  <a:pt x="2217611" y="1682782"/>
                </a:lnTo>
                <a:lnTo>
                  <a:pt x="2046351" y="1426655"/>
                </a:lnTo>
                <a:close/>
              </a:path>
            </a:pathLst>
          </a:custGeom>
          <a:solidFill>
            <a:schemeClr val="accent2"/>
          </a:solidFill>
          <a:ln w="9525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endParaRPr lang="de-DE" sz="240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E0891FC5-A69E-4F72-AF69-2252989145F0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E2C4A4C3-9FBD-4BCE-A9E8-52B1432189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EE437C3-8615-4298-8E2D-6F47EE4D9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09087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accent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EAFB55CC-531F-4BAA-8A5A-5DFB33180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chemeClr val="accent2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Mastertextformat bearbeiten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D37318-020F-4ED0-B113-35BD81BF8ED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945A5BB2-DFE8-40A9-89C0-0A3B28A8BFB1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405D22D-FC87-4572-AA02-FAE0BE388937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303559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Text and 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6F79BF87-9824-4E84-978B-7413A4CA0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C4D5CFB-19DE-4637-B9E9-38AAD79C85E5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78824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B4A115C1-3530-4E61-B786-E2A95303F38F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DBD90FF-A9C3-42D2-93A0-703222A1C133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971445BC-F6B0-415E-916E-816F72A24C9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1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ctr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507281-AC63-4612-A5AF-7CFE3C5964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fld id="{875CDFBF-F719-DF4C-BA17-F807DC6F7116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CDD16B-887D-4D2A-96F1-E91D8CBC4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C5582D-1A0E-4586-AE55-54F88C1784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r>
              <a:rPr lang="de-DE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id="{92F1ABF4-412C-4AA8-B63D-AAADE93661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92A263F6-3250-4E9F-A1F0-5FE62CCF1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95029" y="1612901"/>
            <a:ext cx="4757039" cy="4368799"/>
          </a:xfrm>
        </p:spPr>
        <p:txBody>
          <a:bodyPr/>
          <a:lstStyle>
            <a:lvl1pPr>
              <a:buClrTx/>
              <a:defRPr sz="2400">
                <a:solidFill>
                  <a:schemeClr val="bg1"/>
                </a:solidFill>
              </a:defRPr>
            </a:lvl1pPr>
            <a:lvl2pPr>
              <a:buClrTx/>
              <a:defRPr sz="2133">
                <a:solidFill>
                  <a:schemeClr val="bg1"/>
                </a:solidFill>
              </a:defRPr>
            </a:lvl2pPr>
            <a:lvl3pPr>
              <a:buClrTx/>
              <a:defRPr sz="1867">
                <a:solidFill>
                  <a:schemeClr val="bg1"/>
                </a:solidFill>
              </a:defRPr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5533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dark -  chan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umsplatzhalter 4">
            <a:extLst>
              <a:ext uri="{FF2B5EF4-FFF2-40B4-BE49-F238E27FC236}">
                <a16:creationId xmlns:a16="http://schemas.microsoft.com/office/drawing/2014/main" id="{1629B6DD-A1C6-4427-AE0A-6616BE251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9D971D49-CD1E-4864-B699-F062E4F37F71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0F726876-E961-4FDF-B857-916ABFB3D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34361259-2035-4CF0-8AE2-EAF9C6466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CBB1FF7-BC9A-4EA0-BE29-1037ED42F28A}"/>
              </a:ext>
            </a:extLst>
          </p:cNvPr>
          <p:cNvSpPr>
            <a:spLocks/>
          </p:cNvSpPr>
          <p:nvPr userDrawn="1"/>
        </p:nvSpPr>
        <p:spPr>
          <a:xfrm>
            <a:off x="0" y="6345637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7" name="Bildplatzhalter 13">
            <a:extLst>
              <a:ext uri="{FF2B5EF4-FFF2-40B4-BE49-F238E27FC236}">
                <a16:creationId xmlns:a16="http://schemas.microsoft.com/office/drawing/2014/main" id="{CD4D9A3D-BEC2-4F4B-ABE9-A89FAA3AB1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2"/>
            <a:ext cx="12192000" cy="6518273"/>
          </a:xfrm>
          <a:custGeom>
            <a:avLst/>
            <a:gdLst>
              <a:gd name="connsiteX0" fmla="*/ 246362 w 9144000"/>
              <a:gd name="connsiteY0" fmla="*/ 4551891 h 4888705"/>
              <a:gd name="connsiteX1" fmla="*/ 266443 w 9144000"/>
              <a:gd name="connsiteY1" fmla="*/ 4551891 h 4888705"/>
              <a:gd name="connsiteX2" fmla="*/ 278512 w 9144000"/>
              <a:gd name="connsiteY2" fmla="*/ 4553115 h 4888705"/>
              <a:gd name="connsiteX3" fmla="*/ 286609 w 9144000"/>
              <a:gd name="connsiteY3" fmla="*/ 4557282 h 4888705"/>
              <a:gd name="connsiteX4" fmla="*/ 294297 w 9144000"/>
              <a:gd name="connsiteY4" fmla="*/ 4569931 h 4888705"/>
              <a:gd name="connsiteX5" fmla="*/ 297089 w 9144000"/>
              <a:gd name="connsiteY5" fmla="*/ 4589131 h 4888705"/>
              <a:gd name="connsiteX6" fmla="*/ 294963 w 9144000"/>
              <a:gd name="connsiteY6" fmla="*/ 4606097 h 4888705"/>
              <a:gd name="connsiteX7" fmla="*/ 289186 w 9144000"/>
              <a:gd name="connsiteY7" fmla="*/ 4618575 h 4888705"/>
              <a:gd name="connsiteX8" fmla="*/ 280316 w 9144000"/>
              <a:gd name="connsiteY8" fmla="*/ 4624309 h 4888705"/>
              <a:gd name="connsiteX9" fmla="*/ 266443 w 9144000"/>
              <a:gd name="connsiteY9" fmla="*/ 4626221 h 4888705"/>
              <a:gd name="connsiteX10" fmla="*/ 246362 w 9144000"/>
              <a:gd name="connsiteY10" fmla="*/ 4626221 h 4888705"/>
              <a:gd name="connsiteX11" fmla="*/ 520057 w 9144000"/>
              <a:gd name="connsiteY11" fmla="*/ 4531338 h 4888705"/>
              <a:gd name="connsiteX12" fmla="*/ 501244 w 9144000"/>
              <a:gd name="connsiteY12" fmla="*/ 4533099 h 4888705"/>
              <a:gd name="connsiteX13" fmla="*/ 484192 w 9144000"/>
              <a:gd name="connsiteY13" fmla="*/ 4541303 h 4888705"/>
              <a:gd name="connsiteX14" fmla="*/ 470747 w 9144000"/>
              <a:gd name="connsiteY14" fmla="*/ 4560525 h 4888705"/>
              <a:gd name="connsiteX15" fmla="*/ 466925 w 9144000"/>
              <a:gd name="connsiteY15" fmla="*/ 4578285 h 4888705"/>
              <a:gd name="connsiteX16" fmla="*/ 480841 w 9144000"/>
              <a:gd name="connsiteY16" fmla="*/ 4578285 h 4888705"/>
              <a:gd name="connsiteX17" fmla="*/ 480841 w 9144000"/>
              <a:gd name="connsiteY17" fmla="*/ 4599848 h 4888705"/>
              <a:gd name="connsiteX18" fmla="*/ 466925 w 9144000"/>
              <a:gd name="connsiteY18" fmla="*/ 4599848 h 4888705"/>
              <a:gd name="connsiteX19" fmla="*/ 470747 w 9144000"/>
              <a:gd name="connsiteY19" fmla="*/ 4617609 h 4888705"/>
              <a:gd name="connsiteX20" fmla="*/ 484192 w 9144000"/>
              <a:gd name="connsiteY20" fmla="*/ 4636830 h 4888705"/>
              <a:gd name="connsiteX21" fmla="*/ 501244 w 9144000"/>
              <a:gd name="connsiteY21" fmla="*/ 4645034 h 4888705"/>
              <a:gd name="connsiteX22" fmla="*/ 520057 w 9144000"/>
              <a:gd name="connsiteY22" fmla="*/ 4646795 h 4888705"/>
              <a:gd name="connsiteX23" fmla="*/ 555579 w 9144000"/>
              <a:gd name="connsiteY23" fmla="*/ 4646795 h 4888705"/>
              <a:gd name="connsiteX24" fmla="*/ 555579 w 9144000"/>
              <a:gd name="connsiteY24" fmla="*/ 4627015 h 4888705"/>
              <a:gd name="connsiteX25" fmla="*/ 519714 w 9144000"/>
              <a:gd name="connsiteY25" fmla="*/ 4627015 h 4888705"/>
              <a:gd name="connsiteX26" fmla="*/ 516750 w 9144000"/>
              <a:gd name="connsiteY26" fmla="*/ 4626779 h 4888705"/>
              <a:gd name="connsiteX27" fmla="*/ 498581 w 9144000"/>
              <a:gd name="connsiteY27" fmla="*/ 4615440 h 4888705"/>
              <a:gd name="connsiteX28" fmla="*/ 492976 w 9144000"/>
              <a:gd name="connsiteY28" fmla="*/ 4589067 h 4888705"/>
              <a:gd name="connsiteX29" fmla="*/ 498581 w 9144000"/>
              <a:gd name="connsiteY29" fmla="*/ 4562694 h 4888705"/>
              <a:gd name="connsiteX30" fmla="*/ 516750 w 9144000"/>
              <a:gd name="connsiteY30" fmla="*/ 4551354 h 4888705"/>
              <a:gd name="connsiteX31" fmla="*/ 519714 w 9144000"/>
              <a:gd name="connsiteY31" fmla="*/ 4551118 h 4888705"/>
              <a:gd name="connsiteX32" fmla="*/ 555579 w 9144000"/>
              <a:gd name="connsiteY32" fmla="*/ 4551118 h 4888705"/>
              <a:gd name="connsiteX33" fmla="*/ 555579 w 9144000"/>
              <a:gd name="connsiteY33" fmla="*/ 4531338 h 4888705"/>
              <a:gd name="connsiteX34" fmla="*/ 614639 w 9144000"/>
              <a:gd name="connsiteY34" fmla="*/ 4531317 h 4888705"/>
              <a:gd name="connsiteX35" fmla="*/ 653275 w 9144000"/>
              <a:gd name="connsiteY35" fmla="*/ 4589067 h 4888705"/>
              <a:gd name="connsiteX36" fmla="*/ 614639 w 9144000"/>
              <a:gd name="connsiteY36" fmla="*/ 4646816 h 4888705"/>
              <a:gd name="connsiteX37" fmla="*/ 645222 w 9144000"/>
              <a:gd name="connsiteY37" fmla="*/ 4646816 h 4888705"/>
              <a:gd name="connsiteX38" fmla="*/ 668287 w 9144000"/>
              <a:gd name="connsiteY38" fmla="*/ 4611058 h 4888705"/>
              <a:gd name="connsiteX39" fmla="*/ 691332 w 9144000"/>
              <a:gd name="connsiteY39" fmla="*/ 4646816 h 4888705"/>
              <a:gd name="connsiteX40" fmla="*/ 721892 w 9144000"/>
              <a:gd name="connsiteY40" fmla="*/ 4646816 h 4888705"/>
              <a:gd name="connsiteX41" fmla="*/ 683278 w 9144000"/>
              <a:gd name="connsiteY41" fmla="*/ 4589067 h 4888705"/>
              <a:gd name="connsiteX42" fmla="*/ 721892 w 9144000"/>
              <a:gd name="connsiteY42" fmla="*/ 4531317 h 4888705"/>
              <a:gd name="connsiteX43" fmla="*/ 691332 w 9144000"/>
              <a:gd name="connsiteY43" fmla="*/ 4531317 h 4888705"/>
              <a:gd name="connsiteX44" fmla="*/ 668287 w 9144000"/>
              <a:gd name="connsiteY44" fmla="*/ 4567096 h 4888705"/>
              <a:gd name="connsiteX45" fmla="*/ 645222 w 9144000"/>
              <a:gd name="connsiteY45" fmla="*/ 4531317 h 4888705"/>
              <a:gd name="connsiteX46" fmla="*/ 574607 w 9144000"/>
              <a:gd name="connsiteY46" fmla="*/ 4531317 h 4888705"/>
              <a:gd name="connsiteX47" fmla="*/ 574607 w 9144000"/>
              <a:gd name="connsiteY47" fmla="*/ 4646816 h 4888705"/>
              <a:gd name="connsiteX48" fmla="*/ 599907 w 9144000"/>
              <a:gd name="connsiteY48" fmla="*/ 4646816 h 4888705"/>
              <a:gd name="connsiteX49" fmla="*/ 599907 w 9144000"/>
              <a:gd name="connsiteY49" fmla="*/ 4531317 h 4888705"/>
              <a:gd name="connsiteX50" fmla="*/ 392015 w 9144000"/>
              <a:gd name="connsiteY50" fmla="*/ 4531317 h 4888705"/>
              <a:gd name="connsiteX51" fmla="*/ 359392 w 9144000"/>
              <a:gd name="connsiteY51" fmla="*/ 4538898 h 4888705"/>
              <a:gd name="connsiteX52" fmla="*/ 341674 w 9144000"/>
              <a:gd name="connsiteY52" fmla="*/ 4563810 h 4888705"/>
              <a:gd name="connsiteX53" fmla="*/ 338539 w 9144000"/>
              <a:gd name="connsiteY53" fmla="*/ 4583762 h 4888705"/>
              <a:gd name="connsiteX54" fmla="*/ 338474 w 9144000"/>
              <a:gd name="connsiteY54" fmla="*/ 4589067 h 4888705"/>
              <a:gd name="connsiteX55" fmla="*/ 338539 w 9144000"/>
              <a:gd name="connsiteY55" fmla="*/ 4594371 h 4888705"/>
              <a:gd name="connsiteX56" fmla="*/ 347108 w 9144000"/>
              <a:gd name="connsiteY56" fmla="*/ 4626801 h 4888705"/>
              <a:gd name="connsiteX57" fmla="*/ 372063 w 9144000"/>
              <a:gd name="connsiteY57" fmla="*/ 4644798 h 4888705"/>
              <a:gd name="connsiteX58" fmla="*/ 391994 w 9144000"/>
              <a:gd name="connsiteY58" fmla="*/ 4646795 h 4888705"/>
              <a:gd name="connsiteX59" fmla="*/ 424466 w 9144000"/>
              <a:gd name="connsiteY59" fmla="*/ 4646795 h 4888705"/>
              <a:gd name="connsiteX60" fmla="*/ 424466 w 9144000"/>
              <a:gd name="connsiteY60" fmla="*/ 4626693 h 4888705"/>
              <a:gd name="connsiteX61" fmla="*/ 393110 w 9144000"/>
              <a:gd name="connsiteY61" fmla="*/ 4626693 h 4888705"/>
              <a:gd name="connsiteX62" fmla="*/ 373631 w 9144000"/>
              <a:gd name="connsiteY62" fmla="*/ 4619907 h 4888705"/>
              <a:gd name="connsiteX63" fmla="*/ 365900 w 9144000"/>
              <a:gd name="connsiteY63" fmla="*/ 4599654 h 4888705"/>
              <a:gd name="connsiteX64" fmla="*/ 414952 w 9144000"/>
              <a:gd name="connsiteY64" fmla="*/ 4599654 h 4888705"/>
              <a:gd name="connsiteX65" fmla="*/ 414952 w 9144000"/>
              <a:gd name="connsiteY65" fmla="*/ 4578414 h 4888705"/>
              <a:gd name="connsiteX66" fmla="*/ 365921 w 9144000"/>
              <a:gd name="connsiteY66" fmla="*/ 4578414 h 4888705"/>
              <a:gd name="connsiteX67" fmla="*/ 373653 w 9144000"/>
              <a:gd name="connsiteY67" fmla="*/ 4558162 h 4888705"/>
              <a:gd name="connsiteX68" fmla="*/ 393132 w 9144000"/>
              <a:gd name="connsiteY68" fmla="*/ 4551376 h 4888705"/>
              <a:gd name="connsiteX69" fmla="*/ 424487 w 9144000"/>
              <a:gd name="connsiteY69" fmla="*/ 4551376 h 4888705"/>
              <a:gd name="connsiteX70" fmla="*/ 424487 w 9144000"/>
              <a:gd name="connsiteY70" fmla="*/ 4531317 h 4888705"/>
              <a:gd name="connsiteX71" fmla="*/ 221879 w 9144000"/>
              <a:gd name="connsiteY71" fmla="*/ 4531274 h 4888705"/>
              <a:gd name="connsiteX72" fmla="*/ 221879 w 9144000"/>
              <a:gd name="connsiteY72" fmla="*/ 4646795 h 4888705"/>
              <a:gd name="connsiteX73" fmla="*/ 266421 w 9144000"/>
              <a:gd name="connsiteY73" fmla="*/ 4646795 h 4888705"/>
              <a:gd name="connsiteX74" fmla="*/ 276429 w 9144000"/>
              <a:gd name="connsiteY74" fmla="*/ 4646709 h 4888705"/>
              <a:gd name="connsiteX75" fmla="*/ 283903 w 9144000"/>
              <a:gd name="connsiteY75" fmla="*/ 4646280 h 4888705"/>
              <a:gd name="connsiteX76" fmla="*/ 289680 w 9144000"/>
              <a:gd name="connsiteY76" fmla="*/ 4645506 h 4888705"/>
              <a:gd name="connsiteX77" fmla="*/ 294684 w 9144000"/>
              <a:gd name="connsiteY77" fmla="*/ 4644218 h 4888705"/>
              <a:gd name="connsiteX78" fmla="*/ 309932 w 9144000"/>
              <a:gd name="connsiteY78" fmla="*/ 4635455 h 4888705"/>
              <a:gd name="connsiteX79" fmla="*/ 319146 w 9144000"/>
              <a:gd name="connsiteY79" fmla="*/ 4619950 h 4888705"/>
              <a:gd name="connsiteX80" fmla="*/ 322711 w 9144000"/>
              <a:gd name="connsiteY80" fmla="*/ 4605238 h 4888705"/>
              <a:gd name="connsiteX81" fmla="*/ 323999 w 9144000"/>
              <a:gd name="connsiteY81" fmla="*/ 4589281 h 4888705"/>
              <a:gd name="connsiteX82" fmla="*/ 323226 w 9144000"/>
              <a:gd name="connsiteY82" fmla="*/ 4576739 h 4888705"/>
              <a:gd name="connsiteX83" fmla="*/ 320907 w 9144000"/>
              <a:gd name="connsiteY83" fmla="*/ 4565035 h 4888705"/>
              <a:gd name="connsiteX84" fmla="*/ 317277 w 9144000"/>
              <a:gd name="connsiteY84" fmla="*/ 4554898 h 4888705"/>
              <a:gd name="connsiteX85" fmla="*/ 312617 w 9144000"/>
              <a:gd name="connsiteY85" fmla="*/ 4547188 h 4888705"/>
              <a:gd name="connsiteX86" fmla="*/ 295028 w 9144000"/>
              <a:gd name="connsiteY86" fmla="*/ 4534989 h 4888705"/>
              <a:gd name="connsiteX87" fmla="*/ 266400 w 9144000"/>
              <a:gd name="connsiteY87" fmla="*/ 4531274 h 4888705"/>
              <a:gd name="connsiteX88" fmla="*/ 581952 w 9144000"/>
              <a:gd name="connsiteY88" fmla="*/ 4267394 h 4888705"/>
              <a:gd name="connsiteX89" fmla="*/ 472551 w 9144000"/>
              <a:gd name="connsiteY89" fmla="*/ 4302551 h 4888705"/>
              <a:gd name="connsiteX90" fmla="*/ 472551 w 9144000"/>
              <a:gd name="connsiteY90" fmla="*/ 4302959 h 4888705"/>
              <a:gd name="connsiteX91" fmla="*/ 509018 w 9144000"/>
              <a:gd name="connsiteY91" fmla="*/ 4338524 h 4888705"/>
              <a:gd name="connsiteX92" fmla="*/ 505604 w 9144000"/>
              <a:gd name="connsiteY92" fmla="*/ 4353493 h 4888705"/>
              <a:gd name="connsiteX93" fmla="*/ 453888 w 9144000"/>
              <a:gd name="connsiteY93" fmla="*/ 4419511 h 4888705"/>
              <a:gd name="connsiteX94" fmla="*/ 430952 w 9144000"/>
              <a:gd name="connsiteY94" fmla="*/ 4485357 h 4888705"/>
              <a:gd name="connsiteX95" fmla="*/ 588588 w 9144000"/>
              <a:gd name="connsiteY95" fmla="*/ 4398700 h 4888705"/>
              <a:gd name="connsiteX96" fmla="*/ 622414 w 9144000"/>
              <a:gd name="connsiteY96" fmla="*/ 4307254 h 4888705"/>
              <a:gd name="connsiteX97" fmla="*/ 581952 w 9144000"/>
              <a:gd name="connsiteY97" fmla="*/ 4267394 h 4888705"/>
              <a:gd name="connsiteX98" fmla="*/ 476814 w 9144000"/>
              <a:gd name="connsiteY98" fmla="*/ 4190167 h 4888705"/>
              <a:gd name="connsiteX99" fmla="*/ 356492 w 9144000"/>
              <a:gd name="connsiteY99" fmla="*/ 4278325 h 4888705"/>
              <a:gd name="connsiteX100" fmla="*/ 322667 w 9144000"/>
              <a:gd name="connsiteY100" fmla="*/ 4369771 h 4888705"/>
              <a:gd name="connsiteX101" fmla="*/ 363129 w 9144000"/>
              <a:gd name="connsiteY101" fmla="*/ 4409631 h 4888705"/>
              <a:gd name="connsiteX102" fmla="*/ 472551 w 9144000"/>
              <a:gd name="connsiteY102" fmla="*/ 4374474 h 4888705"/>
              <a:gd name="connsiteX103" fmla="*/ 472551 w 9144000"/>
              <a:gd name="connsiteY103" fmla="*/ 4374088 h 4888705"/>
              <a:gd name="connsiteX104" fmla="*/ 436084 w 9144000"/>
              <a:gd name="connsiteY104" fmla="*/ 4338523 h 4888705"/>
              <a:gd name="connsiteX105" fmla="*/ 439499 w 9144000"/>
              <a:gd name="connsiteY105" fmla="*/ 4323554 h 4888705"/>
              <a:gd name="connsiteX106" fmla="*/ 491214 w 9144000"/>
              <a:gd name="connsiteY106" fmla="*/ 4257536 h 4888705"/>
              <a:gd name="connsiteX107" fmla="*/ 514151 w 9144000"/>
              <a:gd name="connsiteY107" fmla="*/ 4191689 h 4888705"/>
              <a:gd name="connsiteX108" fmla="*/ 476814 w 9144000"/>
              <a:gd name="connsiteY108" fmla="*/ 4190167 h 4888705"/>
              <a:gd name="connsiteX109" fmla="*/ 0 w 9144000"/>
              <a:gd name="connsiteY109" fmla="*/ 0 h 4888705"/>
              <a:gd name="connsiteX110" fmla="*/ 9144000 w 9144000"/>
              <a:gd name="connsiteY110" fmla="*/ 0 h 4888705"/>
              <a:gd name="connsiteX111" fmla="*/ 9144000 w 9144000"/>
              <a:gd name="connsiteY111" fmla="*/ 4763729 h 4888705"/>
              <a:gd name="connsiteX112" fmla="*/ 719138 w 9144000"/>
              <a:gd name="connsiteY112" fmla="*/ 4763729 h 4888705"/>
              <a:gd name="connsiteX113" fmla="*/ 719138 w 9144000"/>
              <a:gd name="connsiteY113" fmla="*/ 4888705 h 4888705"/>
              <a:gd name="connsiteX114" fmla="*/ 223838 w 9144000"/>
              <a:gd name="connsiteY114" fmla="*/ 4888705 h 4888705"/>
              <a:gd name="connsiteX115" fmla="*/ 223838 w 9144000"/>
              <a:gd name="connsiteY115" fmla="*/ 4763729 h 4888705"/>
              <a:gd name="connsiteX116" fmla="*/ 0 w 9144000"/>
              <a:gd name="connsiteY116" fmla="*/ 4763729 h 488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9144000" h="4888705">
                <a:moveTo>
                  <a:pt x="246362" y="4551891"/>
                </a:moveTo>
                <a:lnTo>
                  <a:pt x="266443" y="4551891"/>
                </a:lnTo>
                <a:cubicBezTo>
                  <a:pt x="271382" y="4551891"/>
                  <a:pt x="275398" y="4552299"/>
                  <a:pt x="278512" y="4553115"/>
                </a:cubicBezTo>
                <a:cubicBezTo>
                  <a:pt x="281626" y="4553931"/>
                  <a:pt x="284311" y="4555327"/>
                  <a:pt x="286609" y="4557282"/>
                </a:cubicBezTo>
                <a:cubicBezTo>
                  <a:pt x="289830" y="4559945"/>
                  <a:pt x="292386" y="4564154"/>
                  <a:pt x="294297" y="4569931"/>
                </a:cubicBezTo>
                <a:cubicBezTo>
                  <a:pt x="296166" y="4575687"/>
                  <a:pt x="297089" y="4582108"/>
                  <a:pt x="297089" y="4589131"/>
                </a:cubicBezTo>
                <a:cubicBezTo>
                  <a:pt x="297089" y="4595144"/>
                  <a:pt x="296381" y="4600793"/>
                  <a:pt x="294963" y="4606097"/>
                </a:cubicBezTo>
                <a:cubicBezTo>
                  <a:pt x="293503" y="4611423"/>
                  <a:pt x="291591" y="4615568"/>
                  <a:pt x="289186" y="4618575"/>
                </a:cubicBezTo>
                <a:cubicBezTo>
                  <a:pt x="287124" y="4621109"/>
                  <a:pt x="284161" y="4623042"/>
                  <a:pt x="280316" y="4624309"/>
                </a:cubicBezTo>
                <a:cubicBezTo>
                  <a:pt x="276472" y="4625576"/>
                  <a:pt x="271855" y="4626221"/>
                  <a:pt x="266443" y="4626221"/>
                </a:cubicBezTo>
                <a:lnTo>
                  <a:pt x="246362" y="4626221"/>
                </a:lnTo>
                <a:close/>
                <a:moveTo>
                  <a:pt x="520057" y="4531338"/>
                </a:moveTo>
                <a:cubicBezTo>
                  <a:pt x="513550" y="4531338"/>
                  <a:pt x="507279" y="4531918"/>
                  <a:pt x="501244" y="4533099"/>
                </a:cubicBezTo>
                <a:cubicBezTo>
                  <a:pt x="495209" y="4534280"/>
                  <a:pt x="489539" y="4537008"/>
                  <a:pt x="484192" y="4541303"/>
                </a:cubicBezTo>
                <a:cubicBezTo>
                  <a:pt x="477813" y="4546565"/>
                  <a:pt x="473325" y="4552965"/>
                  <a:pt x="470747" y="4560525"/>
                </a:cubicBezTo>
                <a:cubicBezTo>
                  <a:pt x="468772" y="4566345"/>
                  <a:pt x="467526" y="4572272"/>
                  <a:pt x="466925" y="4578285"/>
                </a:cubicBezTo>
                <a:lnTo>
                  <a:pt x="480841" y="4578285"/>
                </a:lnTo>
                <a:lnTo>
                  <a:pt x="480841" y="4599848"/>
                </a:lnTo>
                <a:lnTo>
                  <a:pt x="466925" y="4599848"/>
                </a:lnTo>
                <a:cubicBezTo>
                  <a:pt x="467505" y="4605904"/>
                  <a:pt x="468772" y="4611810"/>
                  <a:pt x="470747" y="4617609"/>
                </a:cubicBezTo>
                <a:cubicBezTo>
                  <a:pt x="473303" y="4625168"/>
                  <a:pt x="477792" y="4631568"/>
                  <a:pt x="484192" y="4636830"/>
                </a:cubicBezTo>
                <a:cubicBezTo>
                  <a:pt x="489539" y="4641125"/>
                  <a:pt x="495209" y="4643853"/>
                  <a:pt x="501244" y="4645034"/>
                </a:cubicBezTo>
                <a:cubicBezTo>
                  <a:pt x="507279" y="4646215"/>
                  <a:pt x="513550" y="4646795"/>
                  <a:pt x="520057" y="4646795"/>
                </a:cubicBezTo>
                <a:lnTo>
                  <a:pt x="555579" y="4646795"/>
                </a:lnTo>
                <a:lnTo>
                  <a:pt x="555579" y="4627015"/>
                </a:lnTo>
                <a:lnTo>
                  <a:pt x="519714" y="4627015"/>
                </a:lnTo>
                <a:cubicBezTo>
                  <a:pt x="518726" y="4627015"/>
                  <a:pt x="517738" y="4626822"/>
                  <a:pt x="516750" y="4626779"/>
                </a:cubicBezTo>
                <a:cubicBezTo>
                  <a:pt x="507601" y="4625813"/>
                  <a:pt x="501545" y="4622054"/>
                  <a:pt x="498581" y="4615440"/>
                </a:cubicBezTo>
                <a:cubicBezTo>
                  <a:pt x="495188" y="4607880"/>
                  <a:pt x="493319" y="4599075"/>
                  <a:pt x="492976" y="4589067"/>
                </a:cubicBezTo>
                <a:cubicBezTo>
                  <a:pt x="493319" y="4579059"/>
                  <a:pt x="495188" y="4570253"/>
                  <a:pt x="498581" y="4562694"/>
                </a:cubicBezTo>
                <a:cubicBezTo>
                  <a:pt x="501545" y="4556079"/>
                  <a:pt x="507601" y="4552321"/>
                  <a:pt x="516750" y="4551354"/>
                </a:cubicBezTo>
                <a:cubicBezTo>
                  <a:pt x="517738" y="4551290"/>
                  <a:pt x="518726" y="4551118"/>
                  <a:pt x="519714" y="4551118"/>
                </a:cubicBezTo>
                <a:lnTo>
                  <a:pt x="555579" y="4551118"/>
                </a:lnTo>
                <a:lnTo>
                  <a:pt x="555579" y="4531338"/>
                </a:lnTo>
                <a:close/>
                <a:moveTo>
                  <a:pt x="614639" y="4531317"/>
                </a:moveTo>
                <a:lnTo>
                  <a:pt x="653275" y="4589067"/>
                </a:lnTo>
                <a:lnTo>
                  <a:pt x="614639" y="4646816"/>
                </a:lnTo>
                <a:lnTo>
                  <a:pt x="645222" y="4646816"/>
                </a:lnTo>
                <a:lnTo>
                  <a:pt x="668287" y="4611058"/>
                </a:lnTo>
                <a:lnTo>
                  <a:pt x="691332" y="4646816"/>
                </a:lnTo>
                <a:lnTo>
                  <a:pt x="721892" y="4646816"/>
                </a:lnTo>
                <a:lnTo>
                  <a:pt x="683278" y="4589067"/>
                </a:lnTo>
                <a:lnTo>
                  <a:pt x="721892" y="4531317"/>
                </a:lnTo>
                <a:lnTo>
                  <a:pt x="691332" y="4531317"/>
                </a:lnTo>
                <a:lnTo>
                  <a:pt x="668287" y="4567096"/>
                </a:lnTo>
                <a:lnTo>
                  <a:pt x="645222" y="4531317"/>
                </a:lnTo>
                <a:close/>
                <a:moveTo>
                  <a:pt x="574607" y="4531317"/>
                </a:moveTo>
                <a:lnTo>
                  <a:pt x="574607" y="4646816"/>
                </a:lnTo>
                <a:lnTo>
                  <a:pt x="599907" y="4646816"/>
                </a:lnTo>
                <a:lnTo>
                  <a:pt x="599907" y="4531317"/>
                </a:lnTo>
                <a:close/>
                <a:moveTo>
                  <a:pt x="392015" y="4531317"/>
                </a:moveTo>
                <a:cubicBezTo>
                  <a:pt x="380783" y="4531317"/>
                  <a:pt x="368971" y="4532498"/>
                  <a:pt x="359392" y="4538898"/>
                </a:cubicBezTo>
                <a:cubicBezTo>
                  <a:pt x="350501" y="4544868"/>
                  <a:pt x="344660" y="4553588"/>
                  <a:pt x="341674" y="4563810"/>
                </a:cubicBezTo>
                <a:cubicBezTo>
                  <a:pt x="339763" y="4570275"/>
                  <a:pt x="338711" y="4576997"/>
                  <a:pt x="338539" y="4583762"/>
                </a:cubicBezTo>
                <a:cubicBezTo>
                  <a:pt x="338431" y="4585523"/>
                  <a:pt x="338410" y="4587306"/>
                  <a:pt x="338474" y="4589067"/>
                </a:cubicBezTo>
                <a:cubicBezTo>
                  <a:pt x="338410" y="4590828"/>
                  <a:pt x="338431" y="4592610"/>
                  <a:pt x="338539" y="4594371"/>
                </a:cubicBezTo>
                <a:cubicBezTo>
                  <a:pt x="338839" y="4605367"/>
                  <a:pt x="341073" y="4617437"/>
                  <a:pt x="347108" y="4626801"/>
                </a:cubicBezTo>
                <a:cubicBezTo>
                  <a:pt x="352756" y="4635563"/>
                  <a:pt x="361862" y="4642457"/>
                  <a:pt x="372063" y="4644798"/>
                </a:cubicBezTo>
                <a:cubicBezTo>
                  <a:pt x="378571" y="4646280"/>
                  <a:pt x="385357" y="4646795"/>
                  <a:pt x="391994" y="4646795"/>
                </a:cubicBezTo>
                <a:lnTo>
                  <a:pt x="424466" y="4646795"/>
                </a:lnTo>
                <a:lnTo>
                  <a:pt x="424466" y="4626693"/>
                </a:lnTo>
                <a:lnTo>
                  <a:pt x="393110" y="4626693"/>
                </a:lnTo>
                <a:cubicBezTo>
                  <a:pt x="386130" y="4626607"/>
                  <a:pt x="378743" y="4625039"/>
                  <a:pt x="373631" y="4619907"/>
                </a:cubicBezTo>
                <a:cubicBezTo>
                  <a:pt x="368348" y="4614580"/>
                  <a:pt x="366351" y="4606956"/>
                  <a:pt x="365900" y="4599654"/>
                </a:cubicBezTo>
                <a:lnTo>
                  <a:pt x="414952" y="4599654"/>
                </a:lnTo>
                <a:lnTo>
                  <a:pt x="414952" y="4578414"/>
                </a:lnTo>
                <a:lnTo>
                  <a:pt x="365921" y="4578414"/>
                </a:lnTo>
                <a:cubicBezTo>
                  <a:pt x="366372" y="4571112"/>
                  <a:pt x="368369" y="4563488"/>
                  <a:pt x="373653" y="4558162"/>
                </a:cubicBezTo>
                <a:cubicBezTo>
                  <a:pt x="378764" y="4553029"/>
                  <a:pt x="386152" y="4551462"/>
                  <a:pt x="393132" y="4551376"/>
                </a:cubicBezTo>
                <a:lnTo>
                  <a:pt x="424487" y="4551376"/>
                </a:lnTo>
                <a:lnTo>
                  <a:pt x="424487" y="4531317"/>
                </a:lnTo>
                <a:close/>
                <a:moveTo>
                  <a:pt x="221879" y="4531274"/>
                </a:moveTo>
                <a:lnTo>
                  <a:pt x="221879" y="4646795"/>
                </a:lnTo>
                <a:lnTo>
                  <a:pt x="266421" y="4646795"/>
                </a:lnTo>
                <a:cubicBezTo>
                  <a:pt x="270201" y="4646795"/>
                  <a:pt x="273551" y="4646774"/>
                  <a:pt x="276429" y="4646709"/>
                </a:cubicBezTo>
                <a:cubicBezTo>
                  <a:pt x="279285" y="4646645"/>
                  <a:pt x="281798" y="4646516"/>
                  <a:pt x="283903" y="4646280"/>
                </a:cubicBezTo>
                <a:cubicBezTo>
                  <a:pt x="286029" y="4646043"/>
                  <a:pt x="287962" y="4645786"/>
                  <a:pt x="289680" y="4645506"/>
                </a:cubicBezTo>
                <a:cubicBezTo>
                  <a:pt x="291398" y="4645227"/>
                  <a:pt x="293073" y="4644798"/>
                  <a:pt x="294684" y="4644218"/>
                </a:cubicBezTo>
                <a:cubicBezTo>
                  <a:pt x="300912" y="4642242"/>
                  <a:pt x="305981" y="4639343"/>
                  <a:pt x="309932" y="4635455"/>
                </a:cubicBezTo>
                <a:cubicBezTo>
                  <a:pt x="313905" y="4631590"/>
                  <a:pt x="316998" y="4626435"/>
                  <a:pt x="319146" y="4619950"/>
                </a:cubicBezTo>
                <a:cubicBezTo>
                  <a:pt x="320670" y="4615676"/>
                  <a:pt x="321852" y="4610779"/>
                  <a:pt x="322711" y="4605238"/>
                </a:cubicBezTo>
                <a:cubicBezTo>
                  <a:pt x="323591" y="4599697"/>
                  <a:pt x="323999" y="4594371"/>
                  <a:pt x="323999" y="4589281"/>
                </a:cubicBezTo>
                <a:cubicBezTo>
                  <a:pt x="323999" y="4585008"/>
                  <a:pt x="323763" y="4580820"/>
                  <a:pt x="323226" y="4576739"/>
                </a:cubicBezTo>
                <a:cubicBezTo>
                  <a:pt x="322711" y="4572637"/>
                  <a:pt x="321938" y="4568729"/>
                  <a:pt x="320907" y="4565035"/>
                </a:cubicBezTo>
                <a:cubicBezTo>
                  <a:pt x="319876" y="4561319"/>
                  <a:pt x="318673" y="4557947"/>
                  <a:pt x="317277" y="4554898"/>
                </a:cubicBezTo>
                <a:cubicBezTo>
                  <a:pt x="315903" y="4551848"/>
                  <a:pt x="314356" y="4549271"/>
                  <a:pt x="312617" y="4547188"/>
                </a:cubicBezTo>
                <a:cubicBezTo>
                  <a:pt x="308150" y="4541539"/>
                  <a:pt x="302265" y="4537459"/>
                  <a:pt x="295028" y="4534989"/>
                </a:cubicBezTo>
                <a:cubicBezTo>
                  <a:pt x="287790" y="4532498"/>
                  <a:pt x="278233" y="4531274"/>
                  <a:pt x="266400" y="4531274"/>
                </a:cubicBezTo>
                <a:close/>
                <a:moveTo>
                  <a:pt x="581952" y="4267394"/>
                </a:moveTo>
                <a:cubicBezTo>
                  <a:pt x="545485" y="4267394"/>
                  <a:pt x="472551" y="4302551"/>
                  <a:pt x="472551" y="4302551"/>
                </a:cubicBezTo>
                <a:lnTo>
                  <a:pt x="472551" y="4302959"/>
                </a:lnTo>
                <a:cubicBezTo>
                  <a:pt x="492696" y="4302959"/>
                  <a:pt x="509018" y="4318873"/>
                  <a:pt x="509018" y="4338524"/>
                </a:cubicBezTo>
                <a:cubicBezTo>
                  <a:pt x="509018" y="4343871"/>
                  <a:pt x="507773" y="4348940"/>
                  <a:pt x="505604" y="4353493"/>
                </a:cubicBezTo>
                <a:cubicBezTo>
                  <a:pt x="498302" y="4370223"/>
                  <a:pt x="479617" y="4388821"/>
                  <a:pt x="453888" y="4419511"/>
                </a:cubicBezTo>
                <a:cubicBezTo>
                  <a:pt x="429427" y="4448719"/>
                  <a:pt x="402195" y="4476316"/>
                  <a:pt x="430952" y="4485357"/>
                </a:cubicBezTo>
                <a:cubicBezTo>
                  <a:pt x="476052" y="4499489"/>
                  <a:pt x="543552" y="4463323"/>
                  <a:pt x="588588" y="4398700"/>
                </a:cubicBezTo>
                <a:cubicBezTo>
                  <a:pt x="615155" y="4360558"/>
                  <a:pt x="622414" y="4330212"/>
                  <a:pt x="622414" y="4307254"/>
                </a:cubicBezTo>
                <a:cubicBezTo>
                  <a:pt x="622414" y="4291383"/>
                  <a:pt x="615004" y="4267394"/>
                  <a:pt x="581952" y="4267394"/>
                </a:cubicBezTo>
                <a:close/>
                <a:moveTo>
                  <a:pt x="476814" y="4190167"/>
                </a:moveTo>
                <a:cubicBezTo>
                  <a:pt x="436683" y="4197398"/>
                  <a:pt x="390269" y="4229858"/>
                  <a:pt x="356492" y="4278325"/>
                </a:cubicBezTo>
                <a:cubicBezTo>
                  <a:pt x="329905" y="4316467"/>
                  <a:pt x="322667" y="4346791"/>
                  <a:pt x="322667" y="4369771"/>
                </a:cubicBezTo>
                <a:cubicBezTo>
                  <a:pt x="322667" y="4385642"/>
                  <a:pt x="330076" y="4409631"/>
                  <a:pt x="363129" y="4409631"/>
                </a:cubicBezTo>
                <a:cubicBezTo>
                  <a:pt x="399595" y="4409631"/>
                  <a:pt x="472551" y="4374474"/>
                  <a:pt x="472551" y="4374474"/>
                </a:cubicBezTo>
                <a:lnTo>
                  <a:pt x="472551" y="4374088"/>
                </a:lnTo>
                <a:cubicBezTo>
                  <a:pt x="452406" y="4374088"/>
                  <a:pt x="436084" y="4358152"/>
                  <a:pt x="436084" y="4338523"/>
                </a:cubicBezTo>
                <a:cubicBezTo>
                  <a:pt x="436084" y="4333175"/>
                  <a:pt x="437329" y="4328107"/>
                  <a:pt x="439499" y="4323554"/>
                </a:cubicBezTo>
                <a:cubicBezTo>
                  <a:pt x="446822" y="4306802"/>
                  <a:pt x="465485" y="4288225"/>
                  <a:pt x="491214" y="4257536"/>
                </a:cubicBezTo>
                <a:cubicBezTo>
                  <a:pt x="515675" y="4228328"/>
                  <a:pt x="542907" y="4200731"/>
                  <a:pt x="514151" y="4191689"/>
                </a:cubicBezTo>
                <a:cubicBezTo>
                  <a:pt x="502871" y="4188151"/>
                  <a:pt x="490191" y="4187757"/>
                  <a:pt x="476814" y="4190167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763729"/>
                </a:lnTo>
                <a:lnTo>
                  <a:pt x="719138" y="4763729"/>
                </a:lnTo>
                <a:lnTo>
                  <a:pt x="719138" y="4888705"/>
                </a:lnTo>
                <a:lnTo>
                  <a:pt x="223838" y="4888705"/>
                </a:lnTo>
                <a:lnTo>
                  <a:pt x="223838" y="4763729"/>
                </a:lnTo>
                <a:lnTo>
                  <a:pt x="0" y="476372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ctr">
              <a:buNone/>
              <a:defRPr lang="de-DE" sz="1467" noProof="0" dirty="0">
                <a:solidFill>
                  <a:schemeClr val="accent1"/>
                </a:solidFill>
              </a:defRPr>
            </a:lvl1pPr>
          </a:lstStyle>
          <a:p>
            <a:pPr lvl="0" algn="ctr">
              <a:buNone/>
            </a:pPr>
            <a:r>
              <a:rPr lang="de-DE" noProof="0" dirty="0"/>
              <a:t>Bild auf Platzhalter ziehen oder durch Klicken auf Symbol hinzufügen</a:t>
            </a:r>
          </a:p>
          <a:p>
            <a:pPr lvl="0" algn="ctr">
              <a:buNone/>
            </a:pPr>
            <a:endParaRPr lang="de-DE" noProof="0" dirty="0"/>
          </a:p>
          <a:p>
            <a:pPr lvl="0" algn="ctr">
              <a:buNone/>
            </a:pPr>
            <a:endParaRPr lang="de-DE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55CB32-E313-4284-A77A-88824D833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765300" y="1635727"/>
            <a:ext cx="9840384" cy="71290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172530-799F-4EC1-909A-E1CD311D5C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5300" y="5518429"/>
            <a:ext cx="9840384" cy="420562"/>
          </a:xfrm>
          <a:noFill/>
          <a:ln>
            <a:noFill/>
          </a:ln>
        </p:spPr>
        <p:txBody>
          <a:bodyPr wrap="square" lIns="91436" tIns="45719" rIns="91436" bIns="45719" anchor="b">
            <a:spAutoFit/>
          </a:bodyPr>
          <a:lstStyle>
            <a:lvl1pPr>
              <a:lnSpc>
                <a:spcPct val="100000"/>
              </a:lnSpc>
              <a:buNone/>
              <a:defRPr lang="de-DE" sz="2133" dirty="0" smtClean="0">
                <a:solidFill>
                  <a:srgbClr val="FFFFFF"/>
                </a:solidFill>
                <a:latin typeface="Arial" charset="0"/>
                <a:cs typeface="ＭＳ Ｐゴシック" charset="0"/>
              </a:defRPr>
            </a:lvl1pPr>
            <a:lvl2pPr>
              <a:buNone/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2pPr>
            <a:lvl3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3pPr>
            <a:lvl4pPr>
              <a:defRPr lang="de-DE" sz="3200" dirty="0" smtClean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4pPr>
            <a:lvl5pPr>
              <a:defRPr lang="de-DE" sz="3200" dirty="0">
                <a:solidFill>
                  <a:schemeClr val="tx1"/>
                </a:solidFill>
                <a:latin typeface="Arial" charset="0"/>
                <a:cs typeface="ＭＳ Ｐゴシック" charset="0"/>
              </a:defRPr>
            </a:lvl5pPr>
          </a:lstStyle>
          <a:p>
            <a:pPr lvl="0" defTabSz="54314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823096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umsplatzhalter 4">
            <a:extLst>
              <a:ext uri="{FF2B5EF4-FFF2-40B4-BE49-F238E27FC236}">
                <a16:creationId xmlns:a16="http://schemas.microsoft.com/office/drawing/2014/main" id="{CD67A386-8309-4412-8BEE-384B47B7D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ctr">
              <a:defRPr lang="de-DE" sz="133" smtClean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fld id="{0AF490E5-F84A-45A7-B172-C0855ADBF5D7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20" name="Fußzeilenplatzhalter 5">
            <a:extLst>
              <a:ext uri="{FF2B5EF4-FFF2-40B4-BE49-F238E27FC236}">
                <a16:creationId xmlns:a16="http://schemas.microsoft.com/office/drawing/2014/main" id="{C368B28F-FA75-4CEE-8D0C-F889C54E3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0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lang="de-DE" sz="133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DE-CIX PowerPoint User Guide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D6555C0F-F6A9-4A8B-A32F-105B947D5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34000"/>
            <a:ext cx="24000" cy="24000"/>
          </a:xfrm>
          <a:prstGeom prst="rect">
            <a:avLst/>
          </a:prstGeom>
        </p:spPr>
        <p:txBody>
          <a:bodyPr vert="horz" wrap="none" lIns="36000" tIns="0" rIns="0" bIns="0" rtlCol="0" anchor="ctr"/>
          <a:lstStyle>
            <a:lvl1pPr algn="l">
              <a:defRPr sz="133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defRPr>
            </a:lvl1pPr>
          </a:lstStyle>
          <a:p>
            <a:r>
              <a:rPr lang="de-DE"/>
              <a:t>Slide </a:t>
            </a:r>
            <a:fld id="{432FE97F-707C-47C8-ABC3-1BC3BB9E808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3" name="Grafik 2" descr="Ein Bild, das Himmel, draußen, Stadt, Gebäude enthält.&#10;&#10;Automatisch generierte Beschreibung">
            <a:extLst>
              <a:ext uri="{FF2B5EF4-FFF2-40B4-BE49-F238E27FC236}">
                <a16:creationId xmlns:a16="http://schemas.microsoft.com/office/drawing/2014/main" id="{6B75EE0D-0B15-4CF1-B8B0-8CD1BAAC705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406FA80-A150-4B25-BB61-1FA355B0ED24}"/>
              </a:ext>
            </a:extLst>
          </p:cNvPr>
          <p:cNvSpPr/>
          <p:nvPr userDrawn="1"/>
        </p:nvSpPr>
        <p:spPr>
          <a:xfrm>
            <a:off x="0" y="-6002"/>
            <a:ext cx="6096000" cy="6870003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E4A00F4-AE91-42DC-98C7-EB4818822AB8}"/>
              </a:ext>
            </a:extLst>
          </p:cNvPr>
          <p:cNvSpPr>
            <a:spLocks/>
          </p:cNvSpPr>
          <p:nvPr userDrawn="1"/>
        </p:nvSpPr>
        <p:spPr>
          <a:xfrm>
            <a:off x="0" y="6351639"/>
            <a:ext cx="12192000" cy="512363"/>
          </a:xfrm>
          <a:custGeom>
            <a:avLst/>
            <a:gdLst>
              <a:gd name="connsiteX0" fmla="*/ 0 w 9144000"/>
              <a:gd name="connsiteY0" fmla="*/ 0 h 384272"/>
              <a:gd name="connsiteX1" fmla="*/ 223838 w 9144000"/>
              <a:gd name="connsiteY1" fmla="*/ 0 h 384272"/>
              <a:gd name="connsiteX2" fmla="*/ 223838 w 9144000"/>
              <a:gd name="connsiteY2" fmla="*/ 124976 h 384272"/>
              <a:gd name="connsiteX3" fmla="*/ 719138 w 9144000"/>
              <a:gd name="connsiteY3" fmla="*/ 124976 h 384272"/>
              <a:gd name="connsiteX4" fmla="*/ 719138 w 9144000"/>
              <a:gd name="connsiteY4" fmla="*/ 0 h 384272"/>
              <a:gd name="connsiteX5" fmla="*/ 9144000 w 9144000"/>
              <a:gd name="connsiteY5" fmla="*/ 0 h 384272"/>
              <a:gd name="connsiteX6" fmla="*/ 9144000 w 9144000"/>
              <a:gd name="connsiteY6" fmla="*/ 384272 h 384272"/>
              <a:gd name="connsiteX7" fmla="*/ 0 w 9144000"/>
              <a:gd name="connsiteY7" fmla="*/ 384272 h 38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84272">
                <a:moveTo>
                  <a:pt x="0" y="0"/>
                </a:moveTo>
                <a:lnTo>
                  <a:pt x="223838" y="0"/>
                </a:lnTo>
                <a:lnTo>
                  <a:pt x="223838" y="124976"/>
                </a:lnTo>
                <a:lnTo>
                  <a:pt x="719138" y="124976"/>
                </a:lnTo>
                <a:lnTo>
                  <a:pt x="719138" y="0"/>
                </a:lnTo>
                <a:lnTo>
                  <a:pt x="9144000" y="0"/>
                </a:lnTo>
                <a:lnTo>
                  <a:pt x="9144000" y="384272"/>
                </a:lnTo>
                <a:lnTo>
                  <a:pt x="0" y="3842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4000" tIns="144000" bIns="144000" rtlCol="0" anchor="ctr">
            <a:noAutofit/>
          </a:bodyPr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47FE53D-33BC-4B85-8E71-8D54024C9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2407458" y="1265836"/>
            <a:ext cx="3570956" cy="1161424"/>
          </a:xfr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de-DE" sz="4267" dirty="0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58CDBBD-3B6E-4D23-8311-2FA038E7EB91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0D3BEDB4-E85C-48F0-817B-877AE5E93B2C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7A44FC4-520B-4A69-BE39-4099DFB1B06C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8AA40C-CE9F-47CA-AD4F-AE79F31CD2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789" y="2734933"/>
            <a:ext cx="5219679" cy="32829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133" b="1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D4DEAAA9-1BC4-45F0-AD80-1CC510D853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89" y="720740"/>
            <a:ext cx="1570361" cy="1570361"/>
          </a:xfrm>
        </p:spPr>
        <p:txBody>
          <a:bodyPr>
            <a:normAutofit/>
          </a:bodyPr>
          <a:lstStyle>
            <a:lvl1pPr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CC60CCC8-D10A-42A9-A182-6992376F29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789" y="3386045"/>
            <a:ext cx="5219679" cy="287259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67" b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11216043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30" name="Titel 14">
            <a:extLst>
              <a:ext uri="{FF2B5EF4-FFF2-40B4-BE49-F238E27FC236}">
                <a16:creationId xmlns:a16="http://schemas.microsoft.com/office/drawing/2014/main" id="{096C110B-46DE-40B2-A182-73A27D7F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A34599EC-4A90-49E6-9D71-36E55CC95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467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hap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5" name="Titel 14"/>
          <p:cNvSpPr>
            <a:spLocks noGrp="1"/>
          </p:cNvSpPr>
          <p:nvPr userDrawn="1"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E14F88C-A984-4C8A-9F04-8B6BE5C46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bg1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39B390B-96B3-4606-9B5E-1271515140E9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0517E1DF-C0FC-4709-B437-B5B0563F7308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64BE8E01-A524-40B5-B54A-6E76D2918C20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</p:spTree>
    <p:extLst>
      <p:ext uri="{BB962C8B-B14F-4D97-AF65-F5344CB8AC3E}">
        <p14:creationId xmlns:p14="http://schemas.microsoft.com/office/powerpoint/2010/main" val="2790224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19">
            <a:extLst>
              <a:ext uri="{FF2B5EF4-FFF2-40B4-BE49-F238E27FC236}">
                <a16:creationId xmlns:a16="http://schemas.microsoft.com/office/drawing/2014/main" id="{2F7D3542-A124-4F56-9095-0118521837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0" y="0"/>
            <a:ext cx="12192000" cy="6858000"/>
          </a:xfrm>
          <a:custGeom>
            <a:avLst/>
            <a:gdLst>
              <a:gd name="connsiteX0" fmla="*/ 246381 w 9144000"/>
              <a:gd name="connsiteY0" fmla="*/ 4837041 h 5143500"/>
              <a:gd name="connsiteX1" fmla="*/ 266477 w 9144000"/>
              <a:gd name="connsiteY1" fmla="*/ 4837041 h 5143500"/>
              <a:gd name="connsiteX2" fmla="*/ 278556 w 9144000"/>
              <a:gd name="connsiteY2" fmla="*/ 4838263 h 5143500"/>
              <a:gd name="connsiteX3" fmla="*/ 286659 w 9144000"/>
              <a:gd name="connsiteY3" fmla="*/ 4842423 h 5143500"/>
              <a:gd name="connsiteX4" fmla="*/ 294354 w 9144000"/>
              <a:gd name="connsiteY4" fmla="*/ 4855053 h 5143500"/>
              <a:gd name="connsiteX5" fmla="*/ 297148 w 9144000"/>
              <a:gd name="connsiteY5" fmla="*/ 4874222 h 5143500"/>
              <a:gd name="connsiteX6" fmla="*/ 295020 w 9144000"/>
              <a:gd name="connsiteY6" fmla="*/ 4891161 h 5143500"/>
              <a:gd name="connsiteX7" fmla="*/ 289238 w 9144000"/>
              <a:gd name="connsiteY7" fmla="*/ 4903619 h 5143500"/>
              <a:gd name="connsiteX8" fmla="*/ 280362 w 9144000"/>
              <a:gd name="connsiteY8" fmla="*/ 4909344 h 5143500"/>
              <a:gd name="connsiteX9" fmla="*/ 266477 w 9144000"/>
              <a:gd name="connsiteY9" fmla="*/ 4911252 h 5143500"/>
              <a:gd name="connsiteX10" fmla="*/ 246381 w 9144000"/>
              <a:gd name="connsiteY10" fmla="*/ 4911252 h 5143500"/>
              <a:gd name="connsiteX11" fmla="*/ 520288 w 9144000"/>
              <a:gd name="connsiteY11" fmla="*/ 4816521 h 5143500"/>
              <a:gd name="connsiteX12" fmla="*/ 501460 w 9144000"/>
              <a:gd name="connsiteY12" fmla="*/ 4818279 h 5143500"/>
              <a:gd name="connsiteX13" fmla="*/ 484395 w 9144000"/>
              <a:gd name="connsiteY13" fmla="*/ 4826470 h 5143500"/>
              <a:gd name="connsiteX14" fmla="*/ 470940 w 9144000"/>
              <a:gd name="connsiteY14" fmla="*/ 4845661 h 5143500"/>
              <a:gd name="connsiteX15" fmla="*/ 467114 w 9144000"/>
              <a:gd name="connsiteY15" fmla="*/ 4863394 h 5143500"/>
              <a:gd name="connsiteX16" fmla="*/ 481042 w 9144000"/>
              <a:gd name="connsiteY16" fmla="*/ 4863394 h 5143500"/>
              <a:gd name="connsiteX17" fmla="*/ 481042 w 9144000"/>
              <a:gd name="connsiteY17" fmla="*/ 4884921 h 5143500"/>
              <a:gd name="connsiteX18" fmla="*/ 467114 w 9144000"/>
              <a:gd name="connsiteY18" fmla="*/ 4884921 h 5143500"/>
              <a:gd name="connsiteX19" fmla="*/ 470940 w 9144000"/>
              <a:gd name="connsiteY19" fmla="*/ 4902654 h 5143500"/>
              <a:gd name="connsiteX20" fmla="*/ 484395 w 9144000"/>
              <a:gd name="connsiteY20" fmla="*/ 4921845 h 5143500"/>
              <a:gd name="connsiteX21" fmla="*/ 501460 w 9144000"/>
              <a:gd name="connsiteY21" fmla="*/ 4930036 h 5143500"/>
              <a:gd name="connsiteX22" fmla="*/ 520288 w 9144000"/>
              <a:gd name="connsiteY22" fmla="*/ 4931794 h 5143500"/>
              <a:gd name="connsiteX23" fmla="*/ 555838 w 9144000"/>
              <a:gd name="connsiteY23" fmla="*/ 4931794 h 5143500"/>
              <a:gd name="connsiteX24" fmla="*/ 555838 w 9144000"/>
              <a:gd name="connsiteY24" fmla="*/ 4912046 h 5143500"/>
              <a:gd name="connsiteX25" fmla="*/ 519944 w 9144000"/>
              <a:gd name="connsiteY25" fmla="*/ 4912046 h 5143500"/>
              <a:gd name="connsiteX26" fmla="*/ 516978 w 9144000"/>
              <a:gd name="connsiteY26" fmla="*/ 4911810 h 5143500"/>
              <a:gd name="connsiteX27" fmla="*/ 498795 w 9144000"/>
              <a:gd name="connsiteY27" fmla="*/ 4900489 h 5143500"/>
              <a:gd name="connsiteX28" fmla="*/ 493185 w 9144000"/>
              <a:gd name="connsiteY28" fmla="*/ 4874158 h 5143500"/>
              <a:gd name="connsiteX29" fmla="*/ 498795 w 9144000"/>
              <a:gd name="connsiteY29" fmla="*/ 4847826 h 5143500"/>
              <a:gd name="connsiteX30" fmla="*/ 516978 w 9144000"/>
              <a:gd name="connsiteY30" fmla="*/ 4836505 h 5143500"/>
              <a:gd name="connsiteX31" fmla="*/ 519944 w 9144000"/>
              <a:gd name="connsiteY31" fmla="*/ 4836269 h 5143500"/>
              <a:gd name="connsiteX32" fmla="*/ 555838 w 9144000"/>
              <a:gd name="connsiteY32" fmla="*/ 4836269 h 5143500"/>
              <a:gd name="connsiteX33" fmla="*/ 555838 w 9144000"/>
              <a:gd name="connsiteY33" fmla="*/ 4816521 h 5143500"/>
              <a:gd name="connsiteX34" fmla="*/ 614943 w 9144000"/>
              <a:gd name="connsiteY34" fmla="*/ 4816500 h 5143500"/>
              <a:gd name="connsiteX35" fmla="*/ 653609 w 9144000"/>
              <a:gd name="connsiteY35" fmla="*/ 4874158 h 5143500"/>
              <a:gd name="connsiteX36" fmla="*/ 614943 w 9144000"/>
              <a:gd name="connsiteY36" fmla="*/ 4931815 h 5143500"/>
              <a:gd name="connsiteX37" fmla="*/ 645549 w 9144000"/>
              <a:gd name="connsiteY37" fmla="*/ 4931815 h 5143500"/>
              <a:gd name="connsiteX38" fmla="*/ 668633 w 9144000"/>
              <a:gd name="connsiteY38" fmla="*/ 4896114 h 5143500"/>
              <a:gd name="connsiteX39" fmla="*/ 691695 w 9144000"/>
              <a:gd name="connsiteY39" fmla="*/ 4931815 h 5143500"/>
              <a:gd name="connsiteX40" fmla="*/ 722279 w 9144000"/>
              <a:gd name="connsiteY40" fmla="*/ 4931815 h 5143500"/>
              <a:gd name="connsiteX41" fmla="*/ 683635 w 9144000"/>
              <a:gd name="connsiteY41" fmla="*/ 4874158 h 5143500"/>
              <a:gd name="connsiteX42" fmla="*/ 722279 w 9144000"/>
              <a:gd name="connsiteY42" fmla="*/ 4816500 h 5143500"/>
              <a:gd name="connsiteX43" fmla="*/ 691695 w 9144000"/>
              <a:gd name="connsiteY43" fmla="*/ 4816500 h 5143500"/>
              <a:gd name="connsiteX44" fmla="*/ 668633 w 9144000"/>
              <a:gd name="connsiteY44" fmla="*/ 4852222 h 5143500"/>
              <a:gd name="connsiteX45" fmla="*/ 645549 w 9144000"/>
              <a:gd name="connsiteY45" fmla="*/ 4816500 h 5143500"/>
              <a:gd name="connsiteX46" fmla="*/ 574880 w 9144000"/>
              <a:gd name="connsiteY46" fmla="*/ 4816500 h 5143500"/>
              <a:gd name="connsiteX47" fmla="*/ 574880 w 9144000"/>
              <a:gd name="connsiteY47" fmla="*/ 4931815 h 5143500"/>
              <a:gd name="connsiteX48" fmla="*/ 600199 w 9144000"/>
              <a:gd name="connsiteY48" fmla="*/ 4931815 h 5143500"/>
              <a:gd name="connsiteX49" fmla="*/ 600199 w 9144000"/>
              <a:gd name="connsiteY49" fmla="*/ 4816500 h 5143500"/>
              <a:gd name="connsiteX50" fmla="*/ 392147 w 9144000"/>
              <a:gd name="connsiteY50" fmla="*/ 4816500 h 5143500"/>
              <a:gd name="connsiteX51" fmla="*/ 359499 w 9144000"/>
              <a:gd name="connsiteY51" fmla="*/ 4824069 h 5143500"/>
              <a:gd name="connsiteX52" fmla="*/ 341767 w 9144000"/>
              <a:gd name="connsiteY52" fmla="*/ 4848942 h 5143500"/>
              <a:gd name="connsiteX53" fmla="*/ 338629 w 9144000"/>
              <a:gd name="connsiteY53" fmla="*/ 4868861 h 5143500"/>
              <a:gd name="connsiteX54" fmla="*/ 338565 w 9144000"/>
              <a:gd name="connsiteY54" fmla="*/ 4874158 h 5143500"/>
              <a:gd name="connsiteX55" fmla="*/ 338629 w 9144000"/>
              <a:gd name="connsiteY55" fmla="*/ 4879454 h 5143500"/>
              <a:gd name="connsiteX56" fmla="*/ 347205 w 9144000"/>
              <a:gd name="connsiteY56" fmla="*/ 4911831 h 5143500"/>
              <a:gd name="connsiteX57" fmla="*/ 372180 w 9144000"/>
              <a:gd name="connsiteY57" fmla="*/ 4929800 h 5143500"/>
              <a:gd name="connsiteX58" fmla="*/ 392125 w 9144000"/>
              <a:gd name="connsiteY58" fmla="*/ 4931794 h 5143500"/>
              <a:gd name="connsiteX59" fmla="*/ 424623 w 9144000"/>
              <a:gd name="connsiteY59" fmla="*/ 4931794 h 5143500"/>
              <a:gd name="connsiteX60" fmla="*/ 424623 w 9144000"/>
              <a:gd name="connsiteY60" fmla="*/ 4911724 h 5143500"/>
              <a:gd name="connsiteX61" fmla="*/ 393243 w 9144000"/>
              <a:gd name="connsiteY61" fmla="*/ 4911724 h 5143500"/>
              <a:gd name="connsiteX62" fmla="*/ 373749 w 9144000"/>
              <a:gd name="connsiteY62" fmla="*/ 4904949 h 5143500"/>
              <a:gd name="connsiteX63" fmla="*/ 366011 w 9144000"/>
              <a:gd name="connsiteY63" fmla="*/ 4884729 h 5143500"/>
              <a:gd name="connsiteX64" fmla="*/ 415101 w 9144000"/>
              <a:gd name="connsiteY64" fmla="*/ 4884729 h 5143500"/>
              <a:gd name="connsiteX65" fmla="*/ 415101 w 9144000"/>
              <a:gd name="connsiteY65" fmla="*/ 4863522 h 5143500"/>
              <a:gd name="connsiteX66" fmla="*/ 366033 w 9144000"/>
              <a:gd name="connsiteY66" fmla="*/ 4863522 h 5143500"/>
              <a:gd name="connsiteX67" fmla="*/ 373770 w 9144000"/>
              <a:gd name="connsiteY67" fmla="*/ 4843302 h 5143500"/>
              <a:gd name="connsiteX68" fmla="*/ 393264 w 9144000"/>
              <a:gd name="connsiteY68" fmla="*/ 4836527 h 5143500"/>
              <a:gd name="connsiteX69" fmla="*/ 424644 w 9144000"/>
              <a:gd name="connsiteY69" fmla="*/ 4836527 h 5143500"/>
              <a:gd name="connsiteX70" fmla="*/ 424644 w 9144000"/>
              <a:gd name="connsiteY70" fmla="*/ 4816500 h 5143500"/>
              <a:gd name="connsiteX71" fmla="*/ 221879 w 9144000"/>
              <a:gd name="connsiteY71" fmla="*/ 4816457 h 5143500"/>
              <a:gd name="connsiteX72" fmla="*/ 221879 w 9144000"/>
              <a:gd name="connsiteY72" fmla="*/ 4931794 h 5143500"/>
              <a:gd name="connsiteX73" fmla="*/ 266456 w 9144000"/>
              <a:gd name="connsiteY73" fmla="*/ 4931794 h 5143500"/>
              <a:gd name="connsiteX74" fmla="*/ 276471 w 9144000"/>
              <a:gd name="connsiteY74" fmla="*/ 4931708 h 5143500"/>
              <a:gd name="connsiteX75" fmla="*/ 283951 w 9144000"/>
              <a:gd name="connsiteY75" fmla="*/ 4931279 h 5143500"/>
              <a:gd name="connsiteX76" fmla="*/ 289733 w 9144000"/>
              <a:gd name="connsiteY76" fmla="*/ 4930508 h 5143500"/>
              <a:gd name="connsiteX77" fmla="*/ 294741 w 9144000"/>
              <a:gd name="connsiteY77" fmla="*/ 4929221 h 5143500"/>
              <a:gd name="connsiteX78" fmla="*/ 310000 w 9144000"/>
              <a:gd name="connsiteY78" fmla="*/ 4920473 h 5143500"/>
              <a:gd name="connsiteX79" fmla="*/ 319221 w 9144000"/>
              <a:gd name="connsiteY79" fmla="*/ 4904991 h 5143500"/>
              <a:gd name="connsiteX80" fmla="*/ 322789 w 9144000"/>
              <a:gd name="connsiteY80" fmla="*/ 4890303 h 5143500"/>
              <a:gd name="connsiteX81" fmla="*/ 324078 w 9144000"/>
              <a:gd name="connsiteY81" fmla="*/ 4874372 h 5143500"/>
              <a:gd name="connsiteX82" fmla="*/ 323305 w 9144000"/>
              <a:gd name="connsiteY82" fmla="*/ 4861850 h 5143500"/>
              <a:gd name="connsiteX83" fmla="*/ 320983 w 9144000"/>
              <a:gd name="connsiteY83" fmla="*/ 4850164 h 5143500"/>
              <a:gd name="connsiteX84" fmla="*/ 317351 w 9144000"/>
              <a:gd name="connsiteY84" fmla="*/ 4840043 h 5143500"/>
              <a:gd name="connsiteX85" fmla="*/ 312687 w 9144000"/>
              <a:gd name="connsiteY85" fmla="*/ 4832345 h 5143500"/>
              <a:gd name="connsiteX86" fmla="*/ 295084 w 9144000"/>
              <a:gd name="connsiteY86" fmla="*/ 4820166 h 5143500"/>
              <a:gd name="connsiteX87" fmla="*/ 266434 w 9144000"/>
              <a:gd name="connsiteY87" fmla="*/ 4816457 h 5143500"/>
              <a:gd name="connsiteX88" fmla="*/ 582231 w 9144000"/>
              <a:gd name="connsiteY88" fmla="*/ 4552997 h 5143500"/>
              <a:gd name="connsiteX89" fmla="*/ 472745 w 9144000"/>
              <a:gd name="connsiteY89" fmla="*/ 4588098 h 5143500"/>
              <a:gd name="connsiteX90" fmla="*/ 472745 w 9144000"/>
              <a:gd name="connsiteY90" fmla="*/ 4588505 h 5143500"/>
              <a:gd name="connsiteX91" fmla="*/ 509241 w 9144000"/>
              <a:gd name="connsiteY91" fmla="*/ 4624014 h 5143500"/>
              <a:gd name="connsiteX92" fmla="*/ 505823 w 9144000"/>
              <a:gd name="connsiteY92" fmla="*/ 4638959 h 5143500"/>
              <a:gd name="connsiteX93" fmla="*/ 454068 w 9144000"/>
              <a:gd name="connsiteY93" fmla="*/ 4704872 h 5143500"/>
              <a:gd name="connsiteX94" fmla="*/ 431114 w 9144000"/>
              <a:gd name="connsiteY94" fmla="*/ 4770613 h 5143500"/>
              <a:gd name="connsiteX95" fmla="*/ 588872 w 9144000"/>
              <a:gd name="connsiteY95" fmla="*/ 4684095 h 5143500"/>
              <a:gd name="connsiteX96" fmla="*/ 622724 w 9144000"/>
              <a:gd name="connsiteY96" fmla="*/ 4592794 h 5143500"/>
              <a:gd name="connsiteX97" fmla="*/ 582231 w 9144000"/>
              <a:gd name="connsiteY97" fmla="*/ 4552997 h 5143500"/>
              <a:gd name="connsiteX98" fmla="*/ 477012 w 9144000"/>
              <a:gd name="connsiteY98" fmla="*/ 4475895 h 5143500"/>
              <a:gd name="connsiteX99" fmla="*/ 356598 w 9144000"/>
              <a:gd name="connsiteY99" fmla="*/ 4563911 h 5143500"/>
              <a:gd name="connsiteX100" fmla="*/ 322746 w 9144000"/>
              <a:gd name="connsiteY100" fmla="*/ 4655212 h 5143500"/>
              <a:gd name="connsiteX101" fmla="*/ 363239 w 9144000"/>
              <a:gd name="connsiteY101" fmla="*/ 4695008 h 5143500"/>
              <a:gd name="connsiteX102" fmla="*/ 472746 w 9144000"/>
              <a:gd name="connsiteY102" fmla="*/ 4659908 h 5143500"/>
              <a:gd name="connsiteX103" fmla="*/ 472746 w 9144000"/>
              <a:gd name="connsiteY103" fmla="*/ 4659521 h 5143500"/>
              <a:gd name="connsiteX104" fmla="*/ 436251 w 9144000"/>
              <a:gd name="connsiteY104" fmla="*/ 4624013 h 5143500"/>
              <a:gd name="connsiteX105" fmla="*/ 439668 w 9144000"/>
              <a:gd name="connsiteY105" fmla="*/ 4609068 h 5143500"/>
              <a:gd name="connsiteX106" fmla="*/ 491424 w 9144000"/>
              <a:gd name="connsiteY106" fmla="*/ 4543155 h 5143500"/>
              <a:gd name="connsiteX107" fmla="*/ 514378 w 9144000"/>
              <a:gd name="connsiteY107" fmla="*/ 4477414 h 5143500"/>
              <a:gd name="connsiteX108" fmla="*/ 477012 w 9144000"/>
              <a:gd name="connsiteY108" fmla="*/ 4475895 h 5143500"/>
              <a:gd name="connsiteX109" fmla="*/ 0 w 9144000"/>
              <a:gd name="connsiteY109" fmla="*/ 0 h 5143500"/>
              <a:gd name="connsiteX110" fmla="*/ 9144000 w 9144000"/>
              <a:gd name="connsiteY110" fmla="*/ 0 h 5143500"/>
              <a:gd name="connsiteX111" fmla="*/ 9144000 w 9144000"/>
              <a:gd name="connsiteY111" fmla="*/ 5143500 h 5143500"/>
              <a:gd name="connsiteX112" fmla="*/ 0 w 9144000"/>
              <a:gd name="connsiteY112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9144000" h="5143500">
                <a:moveTo>
                  <a:pt x="246381" y="4837041"/>
                </a:moveTo>
                <a:lnTo>
                  <a:pt x="266477" y="4837041"/>
                </a:lnTo>
                <a:cubicBezTo>
                  <a:pt x="271420" y="4837041"/>
                  <a:pt x="275440" y="4837449"/>
                  <a:pt x="278556" y="4838263"/>
                </a:cubicBezTo>
                <a:cubicBezTo>
                  <a:pt x="281673" y="4839078"/>
                  <a:pt x="284359" y="4840472"/>
                  <a:pt x="286659" y="4842423"/>
                </a:cubicBezTo>
                <a:cubicBezTo>
                  <a:pt x="289883" y="4845082"/>
                  <a:pt x="292441" y="4849285"/>
                  <a:pt x="294354" y="4855053"/>
                </a:cubicBezTo>
                <a:cubicBezTo>
                  <a:pt x="296223" y="4860799"/>
                  <a:pt x="297148" y="4867210"/>
                  <a:pt x="297148" y="4874222"/>
                </a:cubicBezTo>
                <a:cubicBezTo>
                  <a:pt x="297148" y="4880226"/>
                  <a:pt x="296438" y="4885865"/>
                  <a:pt x="295020" y="4891161"/>
                </a:cubicBezTo>
                <a:cubicBezTo>
                  <a:pt x="293558" y="4896479"/>
                  <a:pt x="291646" y="4900617"/>
                  <a:pt x="289238" y="4903619"/>
                </a:cubicBezTo>
                <a:cubicBezTo>
                  <a:pt x="287175" y="4906149"/>
                  <a:pt x="284209" y="4908079"/>
                  <a:pt x="280362" y="4909344"/>
                </a:cubicBezTo>
                <a:cubicBezTo>
                  <a:pt x="276514" y="4910609"/>
                  <a:pt x="271893" y="4911252"/>
                  <a:pt x="266477" y="4911252"/>
                </a:cubicBezTo>
                <a:lnTo>
                  <a:pt x="246381" y="4911252"/>
                </a:lnTo>
                <a:close/>
                <a:moveTo>
                  <a:pt x="520288" y="4816521"/>
                </a:moveTo>
                <a:cubicBezTo>
                  <a:pt x="513776" y="4816521"/>
                  <a:pt x="507500" y="4817100"/>
                  <a:pt x="501460" y="4818279"/>
                </a:cubicBezTo>
                <a:cubicBezTo>
                  <a:pt x="495421" y="4819459"/>
                  <a:pt x="489747" y="4822182"/>
                  <a:pt x="484395" y="4826470"/>
                </a:cubicBezTo>
                <a:cubicBezTo>
                  <a:pt x="478011" y="4831724"/>
                  <a:pt x="473519" y="4838113"/>
                  <a:pt x="470940" y="4845661"/>
                </a:cubicBezTo>
                <a:cubicBezTo>
                  <a:pt x="468963" y="4851472"/>
                  <a:pt x="467716" y="4857390"/>
                  <a:pt x="467114" y="4863394"/>
                </a:cubicBezTo>
                <a:lnTo>
                  <a:pt x="481042" y="4863394"/>
                </a:lnTo>
                <a:lnTo>
                  <a:pt x="481042" y="4884921"/>
                </a:lnTo>
                <a:lnTo>
                  <a:pt x="467114" y="4884921"/>
                </a:lnTo>
                <a:cubicBezTo>
                  <a:pt x="467695" y="4890968"/>
                  <a:pt x="468963" y="4896865"/>
                  <a:pt x="470940" y="4902654"/>
                </a:cubicBezTo>
                <a:cubicBezTo>
                  <a:pt x="473498" y="4910202"/>
                  <a:pt x="477990" y="4916591"/>
                  <a:pt x="484395" y="4921845"/>
                </a:cubicBezTo>
                <a:cubicBezTo>
                  <a:pt x="489747" y="4926133"/>
                  <a:pt x="495421" y="4928856"/>
                  <a:pt x="501460" y="4930036"/>
                </a:cubicBezTo>
                <a:cubicBezTo>
                  <a:pt x="507500" y="4931215"/>
                  <a:pt x="513776" y="4931794"/>
                  <a:pt x="520288" y="4931794"/>
                </a:cubicBezTo>
                <a:lnTo>
                  <a:pt x="555838" y="4931794"/>
                </a:lnTo>
                <a:lnTo>
                  <a:pt x="555838" y="4912046"/>
                </a:lnTo>
                <a:lnTo>
                  <a:pt x="519944" y="4912046"/>
                </a:lnTo>
                <a:cubicBezTo>
                  <a:pt x="518956" y="4912046"/>
                  <a:pt x="517967" y="4911853"/>
                  <a:pt x="516978" y="4911810"/>
                </a:cubicBezTo>
                <a:cubicBezTo>
                  <a:pt x="507822" y="4910845"/>
                  <a:pt x="501761" y="4907093"/>
                  <a:pt x="498795" y="4900489"/>
                </a:cubicBezTo>
                <a:cubicBezTo>
                  <a:pt x="495399" y="4892941"/>
                  <a:pt x="493529" y="4884150"/>
                  <a:pt x="493185" y="4874158"/>
                </a:cubicBezTo>
                <a:cubicBezTo>
                  <a:pt x="493529" y="4864165"/>
                  <a:pt x="495399" y="4855374"/>
                  <a:pt x="498795" y="4847826"/>
                </a:cubicBezTo>
                <a:cubicBezTo>
                  <a:pt x="501761" y="4841223"/>
                  <a:pt x="507822" y="4837470"/>
                  <a:pt x="516978" y="4836505"/>
                </a:cubicBezTo>
                <a:cubicBezTo>
                  <a:pt x="517967" y="4836441"/>
                  <a:pt x="518956" y="4836269"/>
                  <a:pt x="519944" y="4836269"/>
                </a:cubicBezTo>
                <a:lnTo>
                  <a:pt x="555838" y="4836269"/>
                </a:lnTo>
                <a:lnTo>
                  <a:pt x="555838" y="4816521"/>
                </a:lnTo>
                <a:close/>
                <a:moveTo>
                  <a:pt x="614943" y="4816500"/>
                </a:moveTo>
                <a:lnTo>
                  <a:pt x="653609" y="4874158"/>
                </a:lnTo>
                <a:lnTo>
                  <a:pt x="614943" y="4931815"/>
                </a:lnTo>
                <a:lnTo>
                  <a:pt x="645549" y="4931815"/>
                </a:lnTo>
                <a:lnTo>
                  <a:pt x="668633" y="4896114"/>
                </a:lnTo>
                <a:lnTo>
                  <a:pt x="691695" y="4931815"/>
                </a:lnTo>
                <a:lnTo>
                  <a:pt x="722279" y="4931815"/>
                </a:lnTo>
                <a:lnTo>
                  <a:pt x="683635" y="4874158"/>
                </a:lnTo>
                <a:lnTo>
                  <a:pt x="722279" y="4816500"/>
                </a:lnTo>
                <a:lnTo>
                  <a:pt x="691695" y="4816500"/>
                </a:lnTo>
                <a:lnTo>
                  <a:pt x="668633" y="4852222"/>
                </a:lnTo>
                <a:lnTo>
                  <a:pt x="645549" y="4816500"/>
                </a:lnTo>
                <a:close/>
                <a:moveTo>
                  <a:pt x="574880" y="4816500"/>
                </a:moveTo>
                <a:lnTo>
                  <a:pt x="574880" y="4931815"/>
                </a:lnTo>
                <a:lnTo>
                  <a:pt x="600199" y="4931815"/>
                </a:lnTo>
                <a:lnTo>
                  <a:pt x="600199" y="4816500"/>
                </a:lnTo>
                <a:close/>
                <a:moveTo>
                  <a:pt x="392147" y="4816500"/>
                </a:moveTo>
                <a:cubicBezTo>
                  <a:pt x="380906" y="4816500"/>
                  <a:pt x="369085" y="4817679"/>
                  <a:pt x="359499" y="4824069"/>
                </a:cubicBezTo>
                <a:cubicBezTo>
                  <a:pt x="350601" y="4830030"/>
                  <a:pt x="344755" y="4838735"/>
                  <a:pt x="341767" y="4848942"/>
                </a:cubicBezTo>
                <a:cubicBezTo>
                  <a:pt x="339854" y="4855396"/>
                  <a:pt x="338801" y="4862107"/>
                  <a:pt x="338629" y="4868861"/>
                </a:cubicBezTo>
                <a:cubicBezTo>
                  <a:pt x="338522" y="4870619"/>
                  <a:pt x="338500" y="4872399"/>
                  <a:pt x="338565" y="4874158"/>
                </a:cubicBezTo>
                <a:cubicBezTo>
                  <a:pt x="338500" y="4875916"/>
                  <a:pt x="338522" y="4877696"/>
                  <a:pt x="338629" y="4879454"/>
                </a:cubicBezTo>
                <a:cubicBezTo>
                  <a:pt x="338930" y="4890432"/>
                  <a:pt x="341165" y="4902483"/>
                  <a:pt x="347205" y="4911831"/>
                </a:cubicBezTo>
                <a:cubicBezTo>
                  <a:pt x="352858" y="4920580"/>
                  <a:pt x="361971" y="4927463"/>
                  <a:pt x="372180" y="4929800"/>
                </a:cubicBezTo>
                <a:cubicBezTo>
                  <a:pt x="378692" y="4931279"/>
                  <a:pt x="385484" y="4931794"/>
                  <a:pt x="392125" y="4931794"/>
                </a:cubicBezTo>
                <a:lnTo>
                  <a:pt x="424623" y="4931794"/>
                </a:lnTo>
                <a:lnTo>
                  <a:pt x="424623" y="4911724"/>
                </a:lnTo>
                <a:lnTo>
                  <a:pt x="393243" y="4911724"/>
                </a:lnTo>
                <a:cubicBezTo>
                  <a:pt x="386258" y="4911638"/>
                  <a:pt x="378864" y="4910073"/>
                  <a:pt x="373749" y="4904949"/>
                </a:cubicBezTo>
                <a:cubicBezTo>
                  <a:pt x="368461" y="4899631"/>
                  <a:pt x="366463" y="4892019"/>
                  <a:pt x="366011" y="4884729"/>
                </a:cubicBezTo>
                <a:lnTo>
                  <a:pt x="415101" y="4884729"/>
                </a:lnTo>
                <a:lnTo>
                  <a:pt x="415101" y="4863522"/>
                </a:lnTo>
                <a:lnTo>
                  <a:pt x="366033" y="4863522"/>
                </a:lnTo>
                <a:cubicBezTo>
                  <a:pt x="366484" y="4856232"/>
                  <a:pt x="368483" y="4848620"/>
                  <a:pt x="373770" y="4843302"/>
                </a:cubicBezTo>
                <a:cubicBezTo>
                  <a:pt x="378885" y="4838178"/>
                  <a:pt x="386279" y="4836612"/>
                  <a:pt x="393264" y="4836527"/>
                </a:cubicBezTo>
                <a:lnTo>
                  <a:pt x="424644" y="4836527"/>
                </a:lnTo>
                <a:lnTo>
                  <a:pt x="424644" y="4816500"/>
                </a:lnTo>
                <a:close/>
                <a:moveTo>
                  <a:pt x="221879" y="4816457"/>
                </a:moveTo>
                <a:lnTo>
                  <a:pt x="221879" y="4931794"/>
                </a:lnTo>
                <a:lnTo>
                  <a:pt x="266456" y="4931794"/>
                </a:lnTo>
                <a:cubicBezTo>
                  <a:pt x="270238" y="4931794"/>
                  <a:pt x="273591" y="4931772"/>
                  <a:pt x="276471" y="4931708"/>
                </a:cubicBezTo>
                <a:cubicBezTo>
                  <a:pt x="279330" y="4931644"/>
                  <a:pt x="281845" y="4931515"/>
                  <a:pt x="283951" y="4931279"/>
                </a:cubicBezTo>
                <a:cubicBezTo>
                  <a:pt x="286079" y="4931044"/>
                  <a:pt x="288013" y="4930786"/>
                  <a:pt x="289733" y="4930508"/>
                </a:cubicBezTo>
                <a:cubicBezTo>
                  <a:pt x="291452" y="4930229"/>
                  <a:pt x="293129" y="4929800"/>
                  <a:pt x="294741" y="4929221"/>
                </a:cubicBezTo>
                <a:cubicBezTo>
                  <a:pt x="300973" y="4927248"/>
                  <a:pt x="306046" y="4924354"/>
                  <a:pt x="310000" y="4920473"/>
                </a:cubicBezTo>
                <a:cubicBezTo>
                  <a:pt x="313977" y="4916613"/>
                  <a:pt x="317072" y="4911467"/>
                  <a:pt x="319221" y="4904991"/>
                </a:cubicBezTo>
                <a:cubicBezTo>
                  <a:pt x="320747" y="4900724"/>
                  <a:pt x="321929" y="4895835"/>
                  <a:pt x="322789" y="4890303"/>
                </a:cubicBezTo>
                <a:cubicBezTo>
                  <a:pt x="323670" y="4884771"/>
                  <a:pt x="324078" y="4879454"/>
                  <a:pt x="324078" y="4874372"/>
                </a:cubicBezTo>
                <a:cubicBezTo>
                  <a:pt x="324078" y="4870105"/>
                  <a:pt x="323842" y="4865924"/>
                  <a:pt x="323305" y="4861850"/>
                </a:cubicBezTo>
                <a:cubicBezTo>
                  <a:pt x="322789" y="4857754"/>
                  <a:pt x="322015" y="4853852"/>
                  <a:pt x="320983" y="4850164"/>
                </a:cubicBezTo>
                <a:cubicBezTo>
                  <a:pt x="319952" y="4846454"/>
                  <a:pt x="318748" y="4843088"/>
                  <a:pt x="317351" y="4840043"/>
                </a:cubicBezTo>
                <a:cubicBezTo>
                  <a:pt x="315976" y="4836998"/>
                  <a:pt x="314428" y="4834425"/>
                  <a:pt x="312687" y="4832345"/>
                </a:cubicBezTo>
                <a:cubicBezTo>
                  <a:pt x="308216" y="4826706"/>
                  <a:pt x="302327" y="4822632"/>
                  <a:pt x="295084" y="4820166"/>
                </a:cubicBezTo>
                <a:cubicBezTo>
                  <a:pt x="287841" y="4817679"/>
                  <a:pt x="278277" y="4816457"/>
                  <a:pt x="266434" y="4816457"/>
                </a:cubicBezTo>
                <a:close/>
                <a:moveTo>
                  <a:pt x="582231" y="4552997"/>
                </a:moveTo>
                <a:cubicBezTo>
                  <a:pt x="545736" y="4552997"/>
                  <a:pt x="472745" y="4588098"/>
                  <a:pt x="472745" y="4588098"/>
                </a:cubicBezTo>
                <a:lnTo>
                  <a:pt x="472745" y="4588505"/>
                </a:lnTo>
                <a:cubicBezTo>
                  <a:pt x="492906" y="4588505"/>
                  <a:pt x="509241" y="4604394"/>
                  <a:pt x="509241" y="4624014"/>
                </a:cubicBezTo>
                <a:cubicBezTo>
                  <a:pt x="509241" y="4629353"/>
                  <a:pt x="507994" y="4634413"/>
                  <a:pt x="505823" y="4638959"/>
                </a:cubicBezTo>
                <a:cubicBezTo>
                  <a:pt x="498516" y="4655662"/>
                  <a:pt x="479817" y="4674231"/>
                  <a:pt x="454068" y="4704872"/>
                </a:cubicBezTo>
                <a:cubicBezTo>
                  <a:pt x="429588" y="4734033"/>
                  <a:pt x="402334" y="4761586"/>
                  <a:pt x="431114" y="4770613"/>
                </a:cubicBezTo>
                <a:cubicBezTo>
                  <a:pt x="476249" y="4784722"/>
                  <a:pt x="543801" y="4748614"/>
                  <a:pt x="588872" y="4684095"/>
                </a:cubicBezTo>
                <a:cubicBezTo>
                  <a:pt x="615459" y="4646013"/>
                  <a:pt x="622724" y="4615715"/>
                  <a:pt x="622724" y="4592794"/>
                </a:cubicBezTo>
                <a:cubicBezTo>
                  <a:pt x="622724" y="4576948"/>
                  <a:pt x="615309" y="4552997"/>
                  <a:pt x="582231" y="4552997"/>
                </a:cubicBezTo>
                <a:close/>
                <a:moveTo>
                  <a:pt x="477012" y="4475895"/>
                </a:moveTo>
                <a:cubicBezTo>
                  <a:pt x="436850" y="4483113"/>
                  <a:pt x="390401" y="4515522"/>
                  <a:pt x="356598" y="4563911"/>
                </a:cubicBezTo>
                <a:cubicBezTo>
                  <a:pt x="329989" y="4601992"/>
                  <a:pt x="322746" y="4632269"/>
                  <a:pt x="322746" y="4655212"/>
                </a:cubicBezTo>
                <a:cubicBezTo>
                  <a:pt x="322746" y="4671057"/>
                  <a:pt x="330161" y="4695008"/>
                  <a:pt x="363239" y="4695008"/>
                </a:cubicBezTo>
                <a:cubicBezTo>
                  <a:pt x="399734" y="4695008"/>
                  <a:pt x="472746" y="4659908"/>
                  <a:pt x="472746" y="4659908"/>
                </a:cubicBezTo>
                <a:lnTo>
                  <a:pt x="472746" y="4659521"/>
                </a:lnTo>
                <a:cubicBezTo>
                  <a:pt x="452586" y="4659521"/>
                  <a:pt x="436251" y="4643612"/>
                  <a:pt x="436251" y="4624013"/>
                </a:cubicBezTo>
                <a:cubicBezTo>
                  <a:pt x="436251" y="4618674"/>
                  <a:pt x="437498" y="4613614"/>
                  <a:pt x="439668" y="4609068"/>
                </a:cubicBezTo>
                <a:cubicBezTo>
                  <a:pt x="446997" y="4592343"/>
                  <a:pt x="465675" y="4573796"/>
                  <a:pt x="491424" y="4543155"/>
                </a:cubicBezTo>
                <a:cubicBezTo>
                  <a:pt x="515904" y="4513994"/>
                  <a:pt x="543157" y="4486441"/>
                  <a:pt x="514378" y="4477414"/>
                </a:cubicBezTo>
                <a:cubicBezTo>
                  <a:pt x="503089" y="4473881"/>
                  <a:pt x="490400" y="4473488"/>
                  <a:pt x="477012" y="4475895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rtlCol="0" anchor="t">
            <a:noAutofit/>
          </a:bodyPr>
          <a:lstStyle>
            <a:lvl1pPr algn="ctr">
              <a:buNone/>
              <a:defRPr sz="1467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dirty="0"/>
              <a:t>Bild auf Platzhalter ziehen oder durch Klicken auf Symbol hinzufügen</a:t>
            </a:r>
          </a:p>
          <a:p>
            <a:pPr lvl="0"/>
            <a:endParaRPr lang="de-DE" noProof="0" dirty="0"/>
          </a:p>
          <a:p>
            <a:pPr lvl="0"/>
            <a:endParaRPr lang="de-DE" noProof="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0BAA01-9B75-42BE-BD21-8DB3FEA9D4A6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965825"/>
            <a:ext cx="667200" cy="609928"/>
            <a:chOff x="3462337" y="1557433"/>
            <a:chExt cx="2217610" cy="2032062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EE7CE88-F764-4126-B7BB-249E22E23B67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2AAAA5E5-0BAE-4BDF-83DF-11004C394965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sp>
        <p:nvSpPr>
          <p:cNvPr id="12" name="Rechteck 11" hidden="1">
            <a:extLst>
              <a:ext uri="{FF2B5EF4-FFF2-40B4-BE49-F238E27FC236}">
                <a16:creationId xmlns:a16="http://schemas.microsoft.com/office/drawing/2014/main" id="{52B4C25D-2ED7-4F68-8856-319DED9A837C}"/>
              </a:ext>
            </a:extLst>
          </p:cNvPr>
          <p:cNvSpPr/>
          <p:nvPr userDrawn="1"/>
        </p:nvSpPr>
        <p:spPr>
          <a:xfrm>
            <a:off x="0" y="6032501"/>
            <a:ext cx="12192000" cy="825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5" name="Titel 14">
            <a:extLst>
              <a:ext uri="{FF2B5EF4-FFF2-40B4-BE49-F238E27FC236}">
                <a16:creationId xmlns:a16="http://schemas.microsoft.com/office/drawing/2014/main" id="{8881F0F0-6E5E-4C74-8700-A154030A2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200" y="1962600"/>
            <a:ext cx="7620001" cy="1375737"/>
          </a:xfrm>
          <a:prstGeom prst="rect">
            <a:avLst/>
          </a:prstGeom>
          <a:noFill/>
        </p:spPr>
        <p:txBody>
          <a:bodyPr wrap="square" lIns="0" tIns="72000" rIns="360000" bIns="72000" anchor="ctr">
            <a:spAutoFit/>
          </a:bodyPr>
          <a:lstStyle>
            <a:lvl1pPr>
              <a:defRPr sz="4267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8FECECBE-6F0B-4586-A6E7-93DB53EC76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467" y="1"/>
            <a:ext cx="1684867" cy="3759999"/>
          </a:xfrm>
        </p:spPr>
        <p:txBody>
          <a:bodyPr wrap="square" tIns="0" rIns="0" bIns="0" anchor="b">
            <a:spAutoFit/>
          </a:bodyPr>
          <a:lstStyle>
            <a:lvl1pPr algn="r">
              <a:buNone/>
              <a:defRPr sz="22133" b="1" i="1">
                <a:solidFill>
                  <a:schemeClr val="accent2">
                    <a:alpha val="45000"/>
                  </a:schemeClr>
                </a:solidFill>
              </a:defRPr>
            </a:lvl1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9034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3CF14F24-B06E-429E-B782-0803E8D4CFFB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B9E81D0-3E88-4CF2-BEEF-C56DA49D954E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4C369C-6943-455F-835B-31C06854FD6A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86AA1396-DBA1-48C1-9340-826A18B06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8" y="1612901"/>
            <a:ext cx="10210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Mastertextformat bitte in Schriftgröße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bitte in Schriftgröße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bitte in Schriftgröße 16 </a:t>
            </a:r>
            <a:r>
              <a:rPr lang="de-DE" dirty="0" err="1"/>
              <a:t>pt</a:t>
            </a:r>
            <a:endParaRPr lang="de-DE" dirty="0"/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3" y="6521392"/>
            <a:ext cx="853087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163106AC-8022-B34E-A45F-6EFE286C5535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49" y="6521392"/>
            <a:ext cx="6578601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DE-CIX as Service Program - Overview V1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1" y="6521393"/>
            <a:ext cx="656275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5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© 2021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C7C9868-34E4-436C-8CA3-C85282B380F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5418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585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170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754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339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591" indent="-355591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sz="2667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770447" indent="-287859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Arial" charset="0"/>
        <a:buChar char="•"/>
        <a:defRPr sz="2133" kern="1200" baseline="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1202237" indent="-33019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Symbol" charset="0"/>
        <a:buChar char="-"/>
        <a:defRPr sz="1867"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751399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61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204" indent="-187867" algn="l" defTabSz="543080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30049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133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215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08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168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253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336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42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507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59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675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3CF14F24-B06E-429E-B782-0803E8D4CFFB}"/>
              </a:ext>
            </a:extLst>
          </p:cNvPr>
          <p:cNvSpPr>
            <a:spLocks/>
          </p:cNvSpPr>
          <p:nvPr userDrawn="1"/>
        </p:nvSpPr>
        <p:spPr>
          <a:xfrm>
            <a:off x="0" y="6518090"/>
            <a:ext cx="1323291" cy="33991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B9E81D0-3E88-4CF2-BEEF-C56DA49D954E}"/>
              </a:ext>
            </a:extLst>
          </p:cNvPr>
          <p:cNvSpPr>
            <a:spLocks/>
          </p:cNvSpPr>
          <p:nvPr userDrawn="1"/>
        </p:nvSpPr>
        <p:spPr>
          <a:xfrm>
            <a:off x="1" y="6345288"/>
            <a:ext cx="295839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94C369C-6943-455F-835B-31C06854FD6A}"/>
              </a:ext>
            </a:extLst>
          </p:cNvPr>
          <p:cNvSpPr>
            <a:spLocks/>
          </p:cNvSpPr>
          <p:nvPr userDrawn="1"/>
        </p:nvSpPr>
        <p:spPr>
          <a:xfrm>
            <a:off x="953579" y="6345288"/>
            <a:ext cx="11238421" cy="5127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en-GB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2" name="ToolsToo_Slide" descr="ToolsToo_Slide">
            <a:extLst>
              <a:ext uri="{FF2B5EF4-FFF2-40B4-BE49-F238E27FC236}">
                <a16:creationId xmlns:a16="http://schemas.microsoft.com/office/drawing/2014/main" id="{86AA1396-DBA1-48C1-9340-826A18B069E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144000" bIns="144000" rtlCol="0" anchor="ctr"/>
          <a:lstStyle/>
          <a:p>
            <a:pPr algn="ctr"/>
            <a:endParaRPr lang="de-DE" sz="2267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195028" y="641351"/>
            <a:ext cx="10210800" cy="7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195028" y="1612901"/>
            <a:ext cx="10210800" cy="43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Mastertextformat bitte in Schriftgröße 20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Zweite Ebene bitte in Schriftgröße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Dritte Ebene bitte in Schriftgröße 16 </a:t>
            </a:r>
            <a:r>
              <a:rPr lang="de-DE" dirty="0" err="1"/>
              <a:t>pt</a:t>
            </a:r>
            <a:endParaRPr lang="de-DE" dirty="0"/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08699E06-16F7-4AA2-ADAB-F47DF94FD437}"/>
              </a:ext>
            </a:extLst>
          </p:cNvPr>
          <p:cNvCxnSpPr>
            <a:cxnSpLocks/>
          </p:cNvCxnSpPr>
          <p:nvPr/>
        </p:nvCxnSpPr>
        <p:spPr>
          <a:xfrm>
            <a:off x="2763788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0EF11B06-D39F-4E21-A4C1-AA851961A619}"/>
              </a:ext>
            </a:extLst>
          </p:cNvPr>
          <p:cNvCxnSpPr>
            <a:cxnSpLocks/>
          </p:cNvCxnSpPr>
          <p:nvPr/>
        </p:nvCxnSpPr>
        <p:spPr>
          <a:xfrm>
            <a:off x="1995439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BB5834DA-4BAA-4DF5-A40D-8BB576D75C17}"/>
              </a:ext>
            </a:extLst>
          </p:cNvPr>
          <p:cNvCxnSpPr>
            <a:cxnSpLocks/>
          </p:cNvCxnSpPr>
          <p:nvPr/>
        </p:nvCxnSpPr>
        <p:spPr>
          <a:xfrm>
            <a:off x="3757155" y="6537518"/>
            <a:ext cx="0" cy="139039"/>
          </a:xfrm>
          <a:prstGeom prst="line">
            <a:avLst/>
          </a:prstGeom>
          <a:ln w="6350" cmpd="sng">
            <a:solidFill>
              <a:schemeClr val="accent1">
                <a:lumMod val="40000"/>
                <a:lumOff val="60000"/>
              </a:schemeClr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D2D86AC-B1A8-415A-BD43-96E16DE183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798783" y="6521392"/>
            <a:ext cx="853087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ctr">
              <a:defRPr lang="de-DE" sz="933" smtClean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ctr"/>
            <a:fld id="{F31F3502-5B85-4B77-99D6-A0CCE9782650}" type="datetime1">
              <a:rPr lang="de-DE" smtClean="0"/>
              <a:t>06.12.2022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10AE44-5CA0-4805-BE67-61EF4505DBF9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905249" y="6521392"/>
            <a:ext cx="6578601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/>
              <a:t>DE-CIX PowerPoint User Guide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47B513-27B0-40F4-9686-730CDA311F5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323291" y="6521393"/>
            <a:ext cx="656275" cy="183091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933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algn="l"/>
            <a:r>
              <a:rPr lang="de-DE" dirty="0"/>
              <a:t>Slide </a:t>
            </a:r>
            <a:fld id="{432FE97F-707C-47C8-ABC3-1BC3BB9E8083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4720885F-BF03-4E0D-A2BA-DBE27005B2A5}"/>
              </a:ext>
            </a:extLst>
          </p:cNvPr>
          <p:cNvSpPr txBox="1">
            <a:spLocks/>
          </p:cNvSpPr>
          <p:nvPr userDrawn="1"/>
        </p:nvSpPr>
        <p:spPr>
          <a:xfrm>
            <a:off x="2039237" y="6521393"/>
            <a:ext cx="656275" cy="183091"/>
          </a:xfrm>
          <a:prstGeom prst="rect">
            <a:avLst/>
          </a:prstGeom>
        </p:spPr>
        <p:txBody>
          <a:bodyPr vert="horz" lIns="48000" tIns="0" rIns="0" bIns="0" rtlCol="0" anchor="ctr"/>
          <a:lstStyle>
            <a:defPPr>
              <a:defRPr lang="de-DE"/>
            </a:defPPr>
            <a:lvl1pPr algn="l" defTabSz="406400" rtl="0" fontAlgn="base">
              <a:spcBef>
                <a:spcPct val="0"/>
              </a:spcBef>
              <a:spcAft>
                <a:spcPct val="0"/>
              </a:spcAft>
              <a:defRPr sz="7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06400" indent="50800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814388" indent="1000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220788" indent="150813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628775" indent="200025" algn="l" defTabSz="4064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de-DE" sz="933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© 2021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632B102-7B0F-42CB-90FF-0C1CD0B4C1B7}"/>
              </a:ext>
            </a:extLst>
          </p:cNvPr>
          <p:cNvGrpSpPr>
            <a:grpSpLocks/>
          </p:cNvGrpSpPr>
          <p:nvPr userDrawn="1"/>
        </p:nvGrpSpPr>
        <p:grpSpPr>
          <a:xfrm>
            <a:off x="295839" y="5584825"/>
            <a:ext cx="667200" cy="609928"/>
            <a:chOff x="3462337" y="1557433"/>
            <a:chExt cx="2217610" cy="2032062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A3AB1451-C09E-454B-9005-096307C24E9A}"/>
                </a:ext>
              </a:extLst>
            </p:cNvPr>
            <p:cNvSpPr/>
            <p:nvPr/>
          </p:nvSpPr>
          <p:spPr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7C0F3B47-4DAD-4E3C-A183-EA75A7486858}"/>
                </a:ext>
              </a:extLst>
            </p:cNvPr>
            <p:cNvSpPr/>
            <p:nvPr/>
          </p:nvSpPr>
          <p:spPr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sz="2400"/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C7C9868-34E4-436C-8CA3-C85282B380FF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006206" y="6515089"/>
            <a:ext cx="959076" cy="1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</p:sldLayoutIdLst>
  <p:transition>
    <p:fade/>
  </p:transition>
  <p:hf hdr="0"/>
  <p:txStyles>
    <p:titleStyle>
      <a:lvl1pPr algn="l" defTabSz="54185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5pPr>
      <a:lvl6pPr marL="609585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6pPr>
      <a:lvl7pPr marL="1219170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7pPr>
      <a:lvl8pPr marL="1828754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8pPr>
      <a:lvl9pPr marL="2438339" algn="l" defTabSz="541853" rtl="0" eaLnBrk="1" fontAlgn="base" hangingPunct="1">
        <a:spcBef>
          <a:spcPct val="0"/>
        </a:spcBef>
        <a:spcAft>
          <a:spcPct val="0"/>
        </a:spcAft>
        <a:defRPr sz="3733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355591" indent="-355591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sz="2667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770447" indent="-287859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Arial" charset="0"/>
        <a:buChar char="•"/>
        <a:defRPr sz="2133" kern="1200" baseline="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1202237" indent="-33019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Symbol" charset="0"/>
        <a:buChar char="-"/>
        <a:defRPr sz="1867"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751399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937661" indent="-186262" algn="l" defTabSz="541853" rtl="0" eaLnBrk="1" fontAlgn="base" hangingPunct="1">
        <a:lnSpc>
          <a:spcPct val="120000"/>
        </a:lnSpc>
        <a:spcBef>
          <a:spcPct val="0"/>
        </a:spcBef>
        <a:spcAft>
          <a:spcPts val="667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1127204" indent="-187867" algn="l" defTabSz="543080" rtl="0" eaLnBrk="1" latinLnBrk="0" hangingPunct="1">
        <a:lnSpc>
          <a:spcPct val="120000"/>
        </a:lnSpc>
        <a:spcBef>
          <a:spcPts val="0"/>
        </a:spcBef>
        <a:spcAft>
          <a:spcPts val="667"/>
        </a:spcAft>
        <a:buSzPct val="70000"/>
        <a:buFont typeface="Wingdings 3" panose="05040102010807070707" pitchFamily="18" charset="2"/>
        <a:buChar char=""/>
        <a:defRPr sz="2400" kern="1200">
          <a:solidFill>
            <a:srgbClr val="1C3F4D"/>
          </a:solidFill>
          <a:latin typeface="Arial"/>
          <a:ea typeface="+mn-ea"/>
          <a:cs typeface="Arial"/>
        </a:defRPr>
      </a:lvl6pPr>
      <a:lvl7pPr marL="3530049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3133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6215" indent="-271537" algn="l" defTabSz="54308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08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168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9253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2336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542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8507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1590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4675" algn="l" defTabSz="543080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bernd.spiess@de-cix.net" TargetMode="Externa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732" y="-894079"/>
            <a:ext cx="13741397" cy="9160932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-22579" y="4397289"/>
            <a:ext cx="12216000" cy="2472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Rechteck 6"/>
          <p:cNvSpPr/>
          <p:nvPr/>
        </p:nvSpPr>
        <p:spPr bwMode="auto">
          <a:xfrm>
            <a:off x="494780" y="525379"/>
            <a:ext cx="6502524" cy="15360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32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3897" y="798249"/>
            <a:ext cx="6267173" cy="1263161"/>
          </a:xfrm>
        </p:spPr>
        <p:txBody>
          <a:bodyPr/>
          <a:lstStyle/>
          <a:p>
            <a:r>
              <a:rPr lang="en-US" dirty="0"/>
              <a:t>Middle East</a:t>
            </a:r>
            <a:br>
              <a:rPr lang="en-US" dirty="0"/>
            </a:br>
            <a:r>
              <a:rPr lang="en-US" dirty="0"/>
              <a:t>Looking at 10 Years of Peering:</a:t>
            </a:r>
            <a:br>
              <a:rPr lang="en-US" dirty="0"/>
            </a:br>
            <a:r>
              <a:rPr lang="en-US" dirty="0"/>
              <a:t>where are we today?</a:t>
            </a:r>
            <a:br>
              <a:rPr lang="en-US" dirty="0"/>
            </a:br>
            <a:r>
              <a:rPr lang="en-US" sz="1400" dirty="0"/>
              <a:t>MENOG22 – Bernd Spiess</a:t>
            </a:r>
            <a:endParaRPr lang="de-DE" sz="2133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20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Content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FB6A2B-173C-DA89-00BC-3AF23E9E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714941"/>
            <a:ext cx="5630333" cy="270235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9CA1163-8143-9679-E8F5-8B33DF269684}"/>
              </a:ext>
            </a:extLst>
          </p:cNvPr>
          <p:cNvSpPr/>
          <p:nvPr/>
        </p:nvSpPr>
        <p:spPr>
          <a:xfrm rot="5400000">
            <a:off x="3430705" y="1721179"/>
            <a:ext cx="867834" cy="4014021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2" name="Titel 12">
            <a:extLst>
              <a:ext uri="{FF2B5EF4-FFF2-40B4-BE49-F238E27FC236}">
                <a16:creationId xmlns:a16="http://schemas.microsoft.com/office/drawing/2014/main" id="{0FA8BE9A-73BB-6390-890D-CAAC8F0CE2F9}"/>
              </a:ext>
            </a:extLst>
          </p:cNvPr>
          <p:cNvSpPr txBox="1">
            <a:spLocks/>
          </p:cNvSpPr>
          <p:nvPr/>
        </p:nvSpPr>
        <p:spPr bwMode="auto">
          <a:xfrm>
            <a:off x="481104" y="4217936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2013</a:t>
            </a: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7350555" y="2357341"/>
            <a:ext cx="268244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2022 </a:t>
            </a:r>
            <a:r>
              <a:rPr lang="de-DE" sz="1600" dirty="0"/>
              <a:t>(DXB)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EDD517C-47E8-B886-2374-703DDE098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67" y="3043767"/>
            <a:ext cx="4130984" cy="25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1395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Regional Peering Highlights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the</a:t>
            </a:r>
            <a:r>
              <a:rPr lang="de-DE" dirty="0"/>
              <a:t> Power </a:t>
            </a:r>
            <a:r>
              <a:rPr lang="de-DE" dirty="0" err="1"/>
              <a:t>of</a:t>
            </a:r>
            <a:r>
              <a:rPr lang="de-DE" dirty="0"/>
              <a:t> Peering)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1F577CD-2C40-BD58-4DEE-E2D39AE9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28" y="1827941"/>
            <a:ext cx="8191921" cy="3467278"/>
          </a:xfrm>
          <a:prstGeom prst="rect">
            <a:avLst/>
          </a:prstGeom>
        </p:spPr>
      </p:pic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1844231" y="5532966"/>
            <a:ext cx="8503538" cy="30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 dirty="0"/>
              <a:t>RTT </a:t>
            </a:r>
            <a:r>
              <a:rPr lang="de-DE" sz="1600" dirty="0" err="1"/>
              <a:t>from</a:t>
            </a:r>
            <a:r>
              <a:rPr lang="de-DE" sz="1600" dirty="0"/>
              <a:t> Dubai/UAE-IX </a:t>
            </a:r>
            <a:r>
              <a:rPr lang="de-DE" sz="1600" dirty="0" err="1"/>
              <a:t>to</a:t>
            </a:r>
            <a:r>
              <a:rPr lang="de-DE" sz="1600" dirty="0"/>
              <a:t> Pakistan via a remote SH-IX </a:t>
            </a:r>
            <a:r>
              <a:rPr lang="de-DE" sz="1600" dirty="0" err="1"/>
              <a:t>peering</a:t>
            </a: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297652-B582-FFAC-79A7-C6DF803CE735}"/>
              </a:ext>
            </a:extLst>
          </p:cNvPr>
          <p:cNvSpPr/>
          <p:nvPr/>
        </p:nvSpPr>
        <p:spPr>
          <a:xfrm>
            <a:off x="6794500" y="2463800"/>
            <a:ext cx="1096433" cy="1985433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61246745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400A5BB-CD9B-64F6-A202-ED713DE3A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086" y="1697475"/>
            <a:ext cx="8331628" cy="3518081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 err="1"/>
              <a:t>Some</a:t>
            </a:r>
            <a:r>
              <a:rPr lang="de-DE" dirty="0"/>
              <a:t> Regional Peering Highlights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the</a:t>
            </a:r>
            <a:r>
              <a:rPr lang="de-DE" dirty="0"/>
              <a:t> Power </a:t>
            </a:r>
            <a:r>
              <a:rPr lang="de-DE" dirty="0" err="1"/>
              <a:t>of</a:t>
            </a:r>
            <a:r>
              <a:rPr lang="de-DE" dirty="0"/>
              <a:t> Peering)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1844231" y="5532966"/>
            <a:ext cx="8503538" cy="30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600" dirty="0"/>
              <a:t>RTT </a:t>
            </a:r>
            <a:r>
              <a:rPr lang="de-DE" sz="1600" dirty="0" err="1"/>
              <a:t>from</a:t>
            </a:r>
            <a:r>
              <a:rPr lang="de-DE" sz="1600" dirty="0"/>
              <a:t> Dubai/UAE-IX </a:t>
            </a:r>
            <a:r>
              <a:rPr lang="de-DE" sz="1600" dirty="0" err="1"/>
              <a:t>to</a:t>
            </a:r>
            <a:r>
              <a:rPr lang="de-DE" sz="1600" dirty="0"/>
              <a:t> Afghanistan via a remote SH-IX </a:t>
            </a:r>
            <a:r>
              <a:rPr lang="de-DE" sz="1600" dirty="0" err="1"/>
              <a:t>peering</a:t>
            </a:r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5297652-B582-FFAC-79A7-C6DF803CE735}"/>
              </a:ext>
            </a:extLst>
          </p:cNvPr>
          <p:cNvSpPr/>
          <p:nvPr/>
        </p:nvSpPr>
        <p:spPr>
          <a:xfrm>
            <a:off x="3357032" y="2436283"/>
            <a:ext cx="1096433" cy="1985433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80579184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placing</a:t>
            </a:r>
            <a:r>
              <a:rPr lang="de-DE" dirty="0"/>
              <a:t> TLD </a:t>
            </a:r>
            <a:r>
              <a:rPr lang="de-DE" dirty="0" err="1"/>
              <a:t>Anycast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region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671597" y="2082800"/>
            <a:ext cx="3316203" cy="129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sz="1600" dirty="0"/>
              <a:t>PCH </a:t>
            </a:r>
            <a:r>
              <a:rPr lang="de-DE" sz="1600" dirty="0" err="1"/>
              <a:t>peering</a:t>
            </a:r>
            <a:r>
              <a:rPr lang="de-DE" sz="1600" dirty="0"/>
              <a:t> </a:t>
            </a:r>
            <a:r>
              <a:rPr lang="de-DE" sz="1600" dirty="0" err="1"/>
              <a:t>re</a:t>
            </a:r>
            <a:r>
              <a:rPr lang="de-DE" sz="1600" dirty="0"/>
              <a:t>-turn-</a:t>
            </a:r>
            <a:r>
              <a:rPr lang="de-DE" sz="1600" dirty="0" err="1"/>
              <a:t>up</a:t>
            </a:r>
            <a:r>
              <a:rPr lang="de-DE" sz="1600" dirty="0"/>
              <a:t> </a:t>
            </a:r>
            <a:r>
              <a:rPr lang="de-DE" sz="1600" dirty="0" err="1"/>
              <a:t>improved</a:t>
            </a:r>
            <a:r>
              <a:rPr lang="de-DE" sz="1600" dirty="0"/>
              <a:t> </a:t>
            </a:r>
          </a:p>
          <a:p>
            <a:pPr algn="ctr"/>
            <a:r>
              <a:rPr lang="de-DE" sz="2400" dirty="0"/>
              <a:t>~ 100 CC TLD </a:t>
            </a:r>
          </a:p>
          <a:p>
            <a:pPr algn="ctr"/>
            <a:r>
              <a:rPr lang="de-DE" sz="2400" dirty="0" err="1"/>
              <a:t>from</a:t>
            </a:r>
            <a:r>
              <a:rPr lang="de-DE" sz="2400" dirty="0"/>
              <a:t> </a:t>
            </a:r>
          </a:p>
          <a:p>
            <a:pPr algn="ctr"/>
            <a:r>
              <a:rPr lang="de-DE" sz="2400" dirty="0"/>
              <a:t>&gt; 100 </a:t>
            </a:r>
            <a:r>
              <a:rPr lang="de-DE" sz="2400" dirty="0" err="1"/>
              <a:t>msec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</a:p>
          <a:p>
            <a:pPr algn="ctr"/>
            <a:r>
              <a:rPr lang="de-DE" sz="2400" dirty="0"/>
              <a:t>~ 1 </a:t>
            </a:r>
            <a:r>
              <a:rPr lang="de-DE" sz="2400" dirty="0" err="1"/>
              <a:t>msec</a:t>
            </a:r>
            <a:r>
              <a:rPr lang="de-DE" sz="2400" dirty="0"/>
              <a:t> RTT</a:t>
            </a:r>
            <a:endParaRPr lang="de-DE" sz="4800" dirty="0"/>
          </a:p>
        </p:txBody>
      </p:sp>
      <p:pic>
        <p:nvPicPr>
          <p:cNvPr id="2050" name="Grafik 5">
            <a:extLst>
              <a:ext uri="{FF2B5EF4-FFF2-40B4-BE49-F238E27FC236}">
                <a16:creationId xmlns:a16="http://schemas.microsoft.com/office/drawing/2014/main" id="{86CCD415-632E-5999-0963-DF77A59D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45" y="1425296"/>
            <a:ext cx="6677555" cy="431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5297652-B582-FFAC-79A7-C6DF803CE735}"/>
              </a:ext>
            </a:extLst>
          </p:cNvPr>
          <p:cNvSpPr/>
          <p:nvPr/>
        </p:nvSpPr>
        <p:spPr>
          <a:xfrm rot="16200000">
            <a:off x="8260040" y="3340905"/>
            <a:ext cx="1560485" cy="3170769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16564649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/>
              <a:t>IXP </a:t>
            </a:r>
            <a:r>
              <a:rPr lang="de-DE" dirty="0" err="1"/>
              <a:t>Developments</a:t>
            </a:r>
            <a:r>
              <a:rPr lang="de-DE" dirty="0"/>
              <a:t> Highlight: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3740D6-5A4D-FD42-1F74-06B9BE0F6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235" y="3511082"/>
            <a:ext cx="9625182" cy="318788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B54C23-867C-363A-68C4-C8C6233F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807" y="1304208"/>
            <a:ext cx="5464456" cy="37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09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A4423B1-9E8A-E4C2-DBB3-79E00C4C0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95028" y="917338"/>
            <a:ext cx="10210800" cy="516375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Wrong or missing IRR entries causing filter issues</a:t>
            </a:r>
          </a:p>
          <a:p>
            <a:pPr lvl="1"/>
            <a:r>
              <a:rPr lang="en-US" dirty="0"/>
              <a:t>Tip: Talk tomorrow: Hanna/MANRS</a:t>
            </a:r>
          </a:p>
          <a:p>
            <a:r>
              <a:rPr lang="en-US" dirty="0"/>
              <a:t>RPKI invalid or no RPKI</a:t>
            </a:r>
          </a:p>
          <a:p>
            <a:pPr lvl="1"/>
            <a:r>
              <a:rPr lang="en-US" dirty="0"/>
              <a:t>Tip: Recording(?) of Talks: Nina/</a:t>
            </a:r>
            <a:r>
              <a:rPr lang="en-US" dirty="0" err="1"/>
              <a:t>Kentik</a:t>
            </a:r>
            <a:r>
              <a:rPr lang="en-US" dirty="0"/>
              <a:t>, </a:t>
            </a:r>
            <a:r>
              <a:rPr lang="en-US" dirty="0" err="1"/>
              <a:t>Jad</a:t>
            </a:r>
            <a:r>
              <a:rPr lang="en-US" dirty="0"/>
              <a:t>/RIPE</a:t>
            </a:r>
          </a:p>
          <a:p>
            <a:pPr lvl="1"/>
            <a:r>
              <a:rPr lang="en-US" dirty="0"/>
              <a:t>Tip: ROA Signing Party today at 16:00</a:t>
            </a:r>
          </a:p>
          <a:p>
            <a:r>
              <a:rPr lang="en-US" dirty="0"/>
              <a:t>More specific routes on transit but not at peering</a:t>
            </a:r>
          </a:p>
          <a:p>
            <a:r>
              <a:rPr lang="en-US" dirty="0"/>
              <a:t>Big capacities to Europe/Singapore instead in the region</a:t>
            </a:r>
          </a:p>
          <a:p>
            <a:r>
              <a:rPr lang="en-US" dirty="0"/>
              <a:t>Lots of missing peering</a:t>
            </a:r>
          </a:p>
          <a:p>
            <a:r>
              <a:rPr lang="en-US" dirty="0"/>
              <a:t>Interconnection between IXPs and markets</a:t>
            </a:r>
          </a:p>
          <a:p>
            <a:r>
              <a:rPr lang="en-US" dirty="0"/>
              <a:t>Regional Content not in the Region</a:t>
            </a:r>
          </a:p>
          <a:p>
            <a:r>
              <a:rPr lang="en-US" dirty="0"/>
              <a:t>Missing RIPE Atlas Probes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104626"/>
            <a:ext cx="10210800" cy="713316"/>
          </a:xfrm>
        </p:spPr>
        <p:txBody>
          <a:bodyPr/>
          <a:lstStyle/>
          <a:p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: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9554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A4423B1-9E8A-E4C2-DBB3-79E00C4C0B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6600" dirty="0"/>
              <a:t>Thank You!</a:t>
            </a:r>
          </a:p>
          <a:p>
            <a:pPr marL="0" indent="0">
              <a:buNone/>
            </a:pPr>
            <a:r>
              <a:rPr lang="en-US" sz="6600" dirty="0">
                <a:hlinkClick r:id="rId2"/>
              </a:rPr>
              <a:t>bernd.spiess@de-cix.net</a:t>
            </a:r>
            <a:endParaRPr lang="en-US" sz="6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0928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/>
              <a:t>Peering Landscape …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99314EB-BACF-65BB-9288-221790C93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77" y="1602005"/>
            <a:ext cx="5885223" cy="389239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64804-3A1E-846C-9B5C-707188C0F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361" y="1602548"/>
            <a:ext cx="4049174" cy="3891852"/>
          </a:xfrm>
          <a:prstGeom prst="rect">
            <a:avLst/>
          </a:prstGeom>
        </p:spPr>
      </p:pic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3D44B958-8C61-AEEA-7552-52ED53A90A66}"/>
              </a:ext>
            </a:extLst>
          </p:cNvPr>
          <p:cNvSpPr/>
          <p:nvPr/>
        </p:nvSpPr>
        <p:spPr>
          <a:xfrm>
            <a:off x="6399727" y="2941122"/>
            <a:ext cx="1151906" cy="910442"/>
          </a:xfrm>
          <a:prstGeom prst="right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ntonSans-Book"/>
              <a:cs typeface="BentonSans-Book"/>
            </a:endParaRPr>
          </a:p>
        </p:txBody>
      </p:sp>
      <p:sp>
        <p:nvSpPr>
          <p:cNvPr id="18" name="Titel 12">
            <a:extLst>
              <a:ext uri="{FF2B5EF4-FFF2-40B4-BE49-F238E27FC236}">
                <a16:creationId xmlns:a16="http://schemas.microsoft.com/office/drawing/2014/main" id="{E0B73FE2-CAD5-703D-8B30-0BB4571A77C4}"/>
              </a:ext>
            </a:extLst>
          </p:cNvPr>
          <p:cNvSpPr txBox="1">
            <a:spLocks/>
          </p:cNvSpPr>
          <p:nvPr/>
        </p:nvSpPr>
        <p:spPr bwMode="auto">
          <a:xfrm>
            <a:off x="3700881" y="1333247"/>
            <a:ext cx="6549599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de-DE" dirty="0"/>
              <a:t>2013     vs.     2022</a:t>
            </a:r>
          </a:p>
        </p:txBody>
      </p:sp>
    </p:spTree>
    <p:extLst>
      <p:ext uri="{BB962C8B-B14F-4D97-AF65-F5344CB8AC3E}">
        <p14:creationId xmlns:p14="http://schemas.microsoft.com/office/powerpoint/2010/main" val="13963362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21718"/>
            <a:ext cx="10463572" cy="715200"/>
          </a:xfrm>
        </p:spPr>
        <p:txBody>
          <a:bodyPr/>
          <a:lstStyle/>
          <a:p>
            <a:r>
              <a:rPr lang="de-DE" dirty="0" err="1"/>
              <a:t>Which</a:t>
            </a:r>
            <a:r>
              <a:rPr lang="de-DE" dirty="0"/>
              <a:t> IXP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in 2022? </a:t>
            </a:r>
            <a:r>
              <a:rPr lang="de-DE" sz="1400" dirty="0"/>
              <a:t>(source: peeringdb.com, </a:t>
            </a:r>
            <a:r>
              <a:rPr lang="de-DE" sz="1400" dirty="0" err="1"/>
              <a:t>ixp</a:t>
            </a:r>
            <a:r>
              <a:rPr lang="de-DE" sz="1400" dirty="0"/>
              <a:t> &gt; 1 </a:t>
            </a:r>
            <a:r>
              <a:rPr lang="de-DE" sz="1400" dirty="0" err="1"/>
              <a:t>peer</a:t>
            </a:r>
            <a:r>
              <a:rPr lang="de-DE" sz="1400" dirty="0"/>
              <a:t>, 16.11.)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8B04C9E8-5DE4-39AC-A67D-C9DB2BE6A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969939"/>
              </p:ext>
            </p:extLst>
          </p:nvPr>
        </p:nvGraphicFramePr>
        <p:xfrm>
          <a:off x="383970" y="879515"/>
          <a:ext cx="1151906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812">
                  <a:extLst>
                    <a:ext uri="{9D8B030D-6E8A-4147-A177-3AD203B41FA5}">
                      <a16:colId xmlns:a16="http://schemas.microsoft.com/office/drawing/2014/main" val="2989209259"/>
                    </a:ext>
                  </a:extLst>
                </a:gridCol>
                <a:gridCol w="2303812">
                  <a:extLst>
                    <a:ext uri="{9D8B030D-6E8A-4147-A177-3AD203B41FA5}">
                      <a16:colId xmlns:a16="http://schemas.microsoft.com/office/drawing/2014/main" val="2990129805"/>
                    </a:ext>
                  </a:extLst>
                </a:gridCol>
                <a:gridCol w="2303812">
                  <a:extLst>
                    <a:ext uri="{9D8B030D-6E8A-4147-A177-3AD203B41FA5}">
                      <a16:colId xmlns:a16="http://schemas.microsoft.com/office/drawing/2014/main" val="177539019"/>
                    </a:ext>
                  </a:extLst>
                </a:gridCol>
                <a:gridCol w="2303812">
                  <a:extLst>
                    <a:ext uri="{9D8B030D-6E8A-4147-A177-3AD203B41FA5}">
                      <a16:colId xmlns:a16="http://schemas.microsoft.com/office/drawing/2014/main" val="738485990"/>
                    </a:ext>
                  </a:extLst>
                </a:gridCol>
                <a:gridCol w="2303812">
                  <a:extLst>
                    <a:ext uri="{9D8B030D-6E8A-4147-A177-3AD203B41FA5}">
                      <a16:colId xmlns:a16="http://schemas.microsoft.com/office/drawing/2014/main" val="3820602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Con.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Peak (6.12.22)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87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Bahrain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MANAMA-IX</a:t>
                      </a:r>
                      <a:r>
                        <a:rPr lang="en-US" sz="1600" baseline="30000" dirty="0"/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1.000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540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310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Djibouti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DJIX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75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41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Egypt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981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Egypt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EG-IX</a:t>
                      </a:r>
                      <a:r>
                        <a:rPr lang="en-US" sz="1600" baseline="30000" dirty="0"/>
                        <a:t>(1)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202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6488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Egypt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PyramIX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107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Iran (=&gt; Homepage)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Tehran IXP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trike="sngStrike" dirty="0"/>
                        <a:t>2</a:t>
                      </a:r>
                      <a:r>
                        <a:rPr lang="en-US" sz="1600" dirty="0"/>
                        <a:t> =&gt;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trike="sngStrike" dirty="0"/>
                        <a:t>50</a:t>
                      </a:r>
                      <a:r>
                        <a:rPr lang="en-US" sz="1600" dirty="0"/>
                        <a:t> =&gt; 8.400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trike="sngStrike" dirty="0"/>
                        <a:t>3.590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6.621</a:t>
                      </a:r>
                      <a:r>
                        <a:rPr lang="en-US" sz="1600" dirty="0"/>
                        <a:t>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59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Jordan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AqabaIX</a:t>
                      </a:r>
                      <a:r>
                        <a:rPr lang="en-US" sz="1600" baseline="30000" dirty="0"/>
                        <a:t>(3)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122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877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JEDIX</a:t>
                      </a:r>
                      <a:r>
                        <a:rPr lang="en-US" sz="1600" baseline="30000" dirty="0"/>
                        <a:t>(2)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1.400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316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8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990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146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538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Kuwait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ix.kw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274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~40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95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Equinix Muscat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270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156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Qatar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QIX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41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88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SH-IX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258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86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UAE-IX</a:t>
                      </a:r>
                      <a:r>
                        <a:rPr lang="en-US" sz="1600" baseline="30000" dirty="0"/>
                        <a:t>(3)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2.300 Gbps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392 Gbps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17791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EBFA86EE-7936-89D3-FA5F-3C1D2A0C0973}"/>
              </a:ext>
            </a:extLst>
          </p:cNvPr>
          <p:cNvSpPr txBox="1"/>
          <p:nvPr/>
        </p:nvSpPr>
        <p:spPr>
          <a:xfrm>
            <a:off x="9365228" y="6399941"/>
            <a:ext cx="13837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(1) powered by AMS-IX</a:t>
            </a:r>
          </a:p>
          <a:p>
            <a:r>
              <a:rPr lang="en-US" sz="900" dirty="0"/>
              <a:t>(2) powered by LINX</a:t>
            </a:r>
          </a:p>
          <a:p>
            <a:r>
              <a:rPr lang="en-US" sz="900" dirty="0"/>
              <a:t>(3) powered by DE-CIX</a:t>
            </a:r>
          </a:p>
        </p:txBody>
      </p:sp>
    </p:spTree>
    <p:extLst>
      <p:ext uri="{BB962C8B-B14F-4D97-AF65-F5344CB8AC3E}">
        <p14:creationId xmlns:p14="http://schemas.microsoft.com/office/powerpoint/2010/main" val="29770211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BD2ABD0-609A-1F68-3CFE-A39AB2F9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922" y="2010103"/>
            <a:ext cx="6752522" cy="2850131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/>
              <a:t>Growth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IXP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26" name="Grafik 1" descr="UAE-IX 2 day graph">
            <a:extLst>
              <a:ext uri="{FF2B5EF4-FFF2-40B4-BE49-F238E27FC236}">
                <a16:creationId xmlns:a16="http://schemas.microsoft.com/office/drawing/2014/main" id="{C43D7983-B781-CEF8-147D-1FB971E43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2" y="2010104"/>
            <a:ext cx="50609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2">
            <a:extLst>
              <a:ext uri="{FF2B5EF4-FFF2-40B4-BE49-F238E27FC236}">
                <a16:creationId xmlns:a16="http://schemas.microsoft.com/office/drawing/2014/main" id="{618228D9-1DC3-4A11-C180-C55515CB2704}"/>
              </a:ext>
            </a:extLst>
          </p:cNvPr>
          <p:cNvSpPr txBox="1">
            <a:spLocks/>
          </p:cNvSpPr>
          <p:nvPr/>
        </p:nvSpPr>
        <p:spPr bwMode="auto">
          <a:xfrm>
            <a:off x="3696266" y="3333646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2014</a:t>
            </a: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9192055" y="3841405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2022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4904308-5811-B909-DB07-4BD9F2B4E7C6}"/>
              </a:ext>
            </a:extLst>
          </p:cNvPr>
          <p:cNvSpPr/>
          <p:nvPr/>
        </p:nvSpPr>
        <p:spPr>
          <a:xfrm>
            <a:off x="212972" y="2153391"/>
            <a:ext cx="744187" cy="827315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23AE98A-5048-D62C-0C0F-1D79AD65851D}"/>
              </a:ext>
            </a:extLst>
          </p:cNvPr>
          <p:cNvSpPr/>
          <p:nvPr/>
        </p:nvSpPr>
        <p:spPr>
          <a:xfrm>
            <a:off x="5273922" y="2307296"/>
            <a:ext cx="744187" cy="827315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9399418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21718"/>
            <a:ext cx="10209600" cy="715200"/>
          </a:xfrm>
        </p:spPr>
        <p:txBody>
          <a:bodyPr/>
          <a:lstStyle/>
          <a:p>
            <a:r>
              <a:rPr lang="de-DE" dirty="0" err="1"/>
              <a:t>Tehran</a:t>
            </a:r>
            <a:r>
              <a:rPr lang="de-DE" dirty="0"/>
              <a:t> IX: </a:t>
            </a:r>
            <a:r>
              <a:rPr lang="de-DE" dirty="0" err="1"/>
              <a:t>the</a:t>
            </a:r>
            <a:r>
              <a:rPr lang="de-DE" dirty="0"/>
              <a:t> last </a:t>
            </a:r>
            <a:r>
              <a:rPr lang="de-DE" dirty="0" err="1"/>
              <a:t>week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6C6381-E551-6DAB-AEC3-61A88C7BD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72" y="858369"/>
            <a:ext cx="9173719" cy="524212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DBEA9C-E5B2-55CA-9123-E3A7AA51DB2B}"/>
              </a:ext>
            </a:extLst>
          </p:cNvPr>
          <p:cNvSpPr txBox="1"/>
          <p:nvPr/>
        </p:nvSpPr>
        <p:spPr>
          <a:xfrm>
            <a:off x="2798783" y="2074001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https://members.tehran-ix.ir/statistics/ixp</a:t>
            </a:r>
          </a:p>
        </p:txBody>
      </p:sp>
    </p:spTree>
    <p:extLst>
      <p:ext uri="{BB962C8B-B14F-4D97-AF65-F5344CB8AC3E}">
        <p14:creationId xmlns:p14="http://schemas.microsoft.com/office/powerpoint/2010/main" val="290435213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1708114"/>
          </a:xfrm>
        </p:spPr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n x 100 </a:t>
            </a:r>
            <a:r>
              <a:rPr lang="de-DE" dirty="0" err="1"/>
              <a:t>Gbps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Connects</a:t>
            </a:r>
            <a:r>
              <a:rPr lang="de-DE" dirty="0"/>
              <a:t>?</a:t>
            </a:r>
            <a:br>
              <a:rPr lang="de-DE" dirty="0"/>
            </a:br>
            <a:r>
              <a:rPr lang="de-DE" sz="1050" dirty="0"/>
              <a:t>(peeringdb.com)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99321CF-565D-88D9-9B14-306213B5C7A2}"/>
              </a:ext>
            </a:extLst>
          </p:cNvPr>
          <p:cNvSpPr txBox="1"/>
          <p:nvPr/>
        </p:nvSpPr>
        <p:spPr>
          <a:xfrm>
            <a:off x="477472" y="3463636"/>
            <a:ext cx="3884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Content vs. Eyeball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 x 10 must not be ignored!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No, there is no 400 Gbps found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74E4C5-DD0A-F095-0AB2-383412D3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708" y="124938"/>
            <a:ext cx="70167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032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1708114"/>
          </a:xfrm>
        </p:spPr>
        <p:txBody>
          <a:bodyPr/>
          <a:lstStyle/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active</a:t>
            </a:r>
            <a:br>
              <a:rPr lang="de-DE" dirty="0"/>
            </a:br>
            <a:r>
              <a:rPr lang="de-DE" dirty="0"/>
              <a:t>Cloud </a:t>
            </a:r>
            <a:r>
              <a:rPr lang="de-DE" dirty="0" err="1"/>
              <a:t>Zones</a:t>
            </a:r>
            <a:br>
              <a:rPr lang="de-DE" dirty="0"/>
            </a:br>
            <a:r>
              <a:rPr lang="de-DE" sz="1050" dirty="0"/>
              <a:t>(Homepagecheck)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99321CF-565D-88D9-9B14-306213B5C7A2}"/>
              </a:ext>
            </a:extLst>
          </p:cNvPr>
          <p:cNvSpPr txBox="1"/>
          <p:nvPr/>
        </p:nvSpPr>
        <p:spPr>
          <a:xfrm>
            <a:off x="477472" y="3463636"/>
            <a:ext cx="39485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Sorry for ignoring other players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(Google Cloud not found active)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4660F3-D85D-26DC-CB40-80751867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525" y="0"/>
            <a:ext cx="70167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7402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05924DCC-66EA-53B3-119A-E9D2E3209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293" y="2429933"/>
            <a:ext cx="4880414" cy="2801130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/>
              <a:t>root-servers in </a:t>
            </a:r>
            <a:r>
              <a:rPr lang="de-DE" dirty="0" err="1"/>
              <a:t>the</a:t>
            </a:r>
            <a:r>
              <a:rPr lang="de-DE" dirty="0"/>
              <a:t> Region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9501089" y="2918539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2022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B7DF5A-DEDA-AAB6-0385-B3E4136B1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4"/>
          <a:stretch/>
        </p:blipFill>
        <p:spPr>
          <a:xfrm>
            <a:off x="76200" y="2429933"/>
            <a:ext cx="5891176" cy="2831340"/>
          </a:xfrm>
          <a:prstGeom prst="rect">
            <a:avLst/>
          </a:prstGeom>
        </p:spPr>
      </p:pic>
      <p:sp>
        <p:nvSpPr>
          <p:cNvPr id="12" name="Titel 12">
            <a:extLst>
              <a:ext uri="{FF2B5EF4-FFF2-40B4-BE49-F238E27FC236}">
                <a16:creationId xmlns:a16="http://schemas.microsoft.com/office/drawing/2014/main" id="{0FA8BE9A-73BB-6390-890D-CAAC8F0CE2F9}"/>
              </a:ext>
            </a:extLst>
          </p:cNvPr>
          <p:cNvSpPr txBox="1">
            <a:spLocks/>
          </p:cNvSpPr>
          <p:nvPr/>
        </p:nvSpPr>
        <p:spPr bwMode="auto">
          <a:xfrm>
            <a:off x="4679322" y="4362105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2014</a:t>
            </a:r>
          </a:p>
        </p:txBody>
      </p:sp>
      <p:sp>
        <p:nvSpPr>
          <p:cNvPr id="16" name="Titel 12">
            <a:extLst>
              <a:ext uri="{FF2B5EF4-FFF2-40B4-BE49-F238E27FC236}">
                <a16:creationId xmlns:a16="http://schemas.microsoft.com/office/drawing/2014/main" id="{D0F0EBBD-EB88-EEDA-6F8B-1006FD26C515}"/>
              </a:ext>
            </a:extLst>
          </p:cNvPr>
          <p:cNvSpPr txBox="1">
            <a:spLocks/>
          </p:cNvSpPr>
          <p:nvPr/>
        </p:nvSpPr>
        <p:spPr bwMode="auto">
          <a:xfrm>
            <a:off x="7208083" y="2918539"/>
            <a:ext cx="1209425" cy="1151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1400" dirty="0"/>
              <a:t>D-root</a:t>
            </a:r>
          </a:p>
          <a:p>
            <a:r>
              <a:rPr lang="de-DE" sz="1400" dirty="0"/>
              <a:t>E-root</a:t>
            </a:r>
          </a:p>
          <a:p>
            <a:r>
              <a:rPr lang="de-DE" sz="1400" dirty="0"/>
              <a:t>F-root</a:t>
            </a:r>
          </a:p>
          <a:p>
            <a:r>
              <a:rPr lang="de-DE" sz="1400" dirty="0"/>
              <a:t>H-root</a:t>
            </a:r>
          </a:p>
          <a:p>
            <a:r>
              <a:rPr lang="de-DE" sz="1400" dirty="0"/>
              <a:t>i-root</a:t>
            </a:r>
          </a:p>
          <a:p>
            <a:r>
              <a:rPr lang="de-DE" sz="1400" dirty="0"/>
              <a:t>J-root</a:t>
            </a:r>
          </a:p>
          <a:p>
            <a:r>
              <a:rPr lang="de-DE" sz="1400" dirty="0"/>
              <a:t>K-root</a:t>
            </a:r>
          </a:p>
          <a:p>
            <a:r>
              <a:rPr lang="de-DE" sz="1400" dirty="0"/>
              <a:t>L-root</a:t>
            </a:r>
          </a:p>
        </p:txBody>
      </p:sp>
    </p:spTree>
    <p:extLst>
      <p:ext uri="{BB962C8B-B14F-4D97-AF65-F5344CB8AC3E}">
        <p14:creationId xmlns:p14="http://schemas.microsoft.com/office/powerpoint/2010/main" val="37576633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07F2C79E-73C6-4CD2-BF72-B33CBE8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28" y="643200"/>
            <a:ext cx="10209600" cy="715200"/>
          </a:xfrm>
        </p:spPr>
        <p:txBody>
          <a:bodyPr/>
          <a:lstStyle/>
          <a:p>
            <a:r>
              <a:rPr lang="de-DE" dirty="0" err="1"/>
              <a:t>Latency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root-servers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A6A8063-296B-4F06-BE64-F201ABC4397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2798783" y="6521392"/>
            <a:ext cx="853087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fld id="{812E9BD7-64EC-4E43-8D0E-440728D29E7C}" type="datetime1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06.12.2022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1A12A5-551E-4B9D-83FE-83B5D9B22A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905249" y="6521392"/>
            <a:ext cx="6578601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MENOG22 – Bernd Spiess - </a:t>
            </a:r>
            <a:r>
              <a:rPr lang="en-US" dirty="0"/>
              <a:t>10 Years of Peering</a:t>
            </a:r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5DAE89-E5D3-47F6-A124-F64E94BE2C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323291" y="6521393"/>
            <a:ext cx="656275" cy="183091"/>
          </a:xfrm>
        </p:spPr>
        <p:txBody>
          <a:bodyPr/>
          <a:lstStyle/>
          <a:p>
            <a:pPr defTabSz="541853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t>Slide </a:t>
            </a:r>
            <a:fld id="{432FE97F-707C-47C8-ABC3-1BC3BB9E8083}" type="slidenum">
              <a:rPr lang="de-DE">
                <a:solidFill>
                  <a:srgbClr val="096FA1">
                    <a:lumMod val="40000"/>
                    <a:lumOff val="60000"/>
                  </a:srgbClr>
                </a:solidFill>
                <a:latin typeface="Arial" charset="0"/>
                <a:ea typeface="ＭＳ Ｐゴシック" charset="0"/>
              </a:rPr>
              <a:pPr defTabSz="54185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 dirty="0">
              <a:solidFill>
                <a:srgbClr val="096FA1">
                  <a:lumMod val="40000"/>
                  <a:lumOff val="60000"/>
                </a:srgbClr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itel 12">
            <a:extLst>
              <a:ext uri="{FF2B5EF4-FFF2-40B4-BE49-F238E27FC236}">
                <a16:creationId xmlns:a16="http://schemas.microsoft.com/office/drawing/2014/main" id="{A5D3ACD6-76FD-7F6E-D866-4A98ABC88F43}"/>
              </a:ext>
            </a:extLst>
          </p:cNvPr>
          <p:cNvSpPr txBox="1">
            <a:spLocks/>
          </p:cNvSpPr>
          <p:nvPr/>
        </p:nvSpPr>
        <p:spPr bwMode="auto">
          <a:xfrm>
            <a:off x="8455455" y="1474972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2022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57FFBB5-0B31-A39B-230A-9C65AAD5B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49" y="1634252"/>
            <a:ext cx="4012465" cy="4241975"/>
          </a:xfrm>
          <a:prstGeom prst="rect">
            <a:avLst/>
          </a:prstGeom>
        </p:spPr>
      </p:pic>
      <p:sp>
        <p:nvSpPr>
          <p:cNvPr id="12" name="Titel 12">
            <a:extLst>
              <a:ext uri="{FF2B5EF4-FFF2-40B4-BE49-F238E27FC236}">
                <a16:creationId xmlns:a16="http://schemas.microsoft.com/office/drawing/2014/main" id="{0FA8BE9A-73BB-6390-890D-CAAC8F0CE2F9}"/>
              </a:ext>
            </a:extLst>
          </p:cNvPr>
          <p:cNvSpPr txBox="1">
            <a:spLocks/>
          </p:cNvSpPr>
          <p:nvPr/>
        </p:nvSpPr>
        <p:spPr bwMode="auto">
          <a:xfrm>
            <a:off x="3143381" y="1474972"/>
            <a:ext cx="1209425" cy="7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541853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33" b="1" i="1" kern="1200" baseline="0">
                <a:solidFill>
                  <a:srgbClr val="1C3F4D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2pPr>
            <a:lvl3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3pPr>
            <a:lvl4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4pPr>
            <a:lvl5pPr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5pPr>
            <a:lvl6pPr marL="609585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6pPr>
            <a:lvl7pPr marL="1219170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7pPr>
            <a:lvl8pPr marL="1828754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8pPr>
            <a:lvl9pPr marL="2438339" algn="l" defTabSz="541853" rtl="0" eaLnBrk="1" fontAlgn="base" hangingPunct="1">
              <a:spcBef>
                <a:spcPct val="0"/>
              </a:spcBef>
              <a:spcAft>
                <a:spcPct val="0"/>
              </a:spcAft>
              <a:defRPr sz="3733" b="1" i="1">
                <a:solidFill>
                  <a:srgbClr val="1C3F4D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dirty="0"/>
              <a:t>2013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9CA1163-8143-9679-E8F5-8B33DF269684}"/>
              </a:ext>
            </a:extLst>
          </p:cNvPr>
          <p:cNvSpPr/>
          <p:nvPr/>
        </p:nvSpPr>
        <p:spPr>
          <a:xfrm>
            <a:off x="2569634" y="2429933"/>
            <a:ext cx="867834" cy="3331634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5A5522E-2E48-645F-9099-8BDA2BC7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21" y="2103753"/>
            <a:ext cx="4131737" cy="4417639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C1591BF-AE90-281C-F2A0-6F8381A53EFA}"/>
              </a:ext>
            </a:extLst>
          </p:cNvPr>
          <p:cNvSpPr/>
          <p:nvPr/>
        </p:nvSpPr>
        <p:spPr>
          <a:xfrm>
            <a:off x="8754532" y="2400299"/>
            <a:ext cx="867834" cy="3331634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8000" tIns="108000" bIns="108000" rtlCol="0" anchor="ctr"/>
          <a:lstStyle/>
          <a:p>
            <a:pPr algn="ctr"/>
            <a:endParaRPr lang="en-US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329969873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-CIX Master light 2021">
  <a:themeElements>
    <a:clrScheme name="Farben_DE_CI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096FA1"/>
      </a:hlink>
      <a:folHlink>
        <a:srgbClr val="85DFD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-CIX Master light 2021">
  <a:themeElements>
    <a:clrScheme name="Farben_DE_CI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096FA1"/>
      </a:hlink>
      <a:folHlink>
        <a:srgbClr val="85DFD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667</Words>
  <Application>Microsoft Office PowerPoint</Application>
  <PresentationFormat>Breitbild</PresentationFormat>
  <Paragraphs>185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BentonSans-Book</vt:lpstr>
      <vt:lpstr>Calibri</vt:lpstr>
      <vt:lpstr>Fira Sans</vt:lpstr>
      <vt:lpstr>Symbol</vt:lpstr>
      <vt:lpstr>Wingdings 3</vt:lpstr>
      <vt:lpstr>DE-CIX Master light 2021</vt:lpstr>
      <vt:lpstr>1_DE-CIX Master light 2021</vt:lpstr>
      <vt:lpstr>Middle East Looking at 10 Years of Peering: where are we today? MENOG22 – Bernd Spiess</vt:lpstr>
      <vt:lpstr>Peering Landscape …</vt:lpstr>
      <vt:lpstr>Which IXP are seen in 2022? (source: peeringdb.com, ixp &gt; 1 peer, 16.11.)</vt:lpstr>
      <vt:lpstr>Growth Example of an IXP</vt:lpstr>
      <vt:lpstr>Tehran IX: the last week</vt:lpstr>
      <vt:lpstr>Where are the  n x 100 Gbps  Connects? (peeringdb.com)</vt:lpstr>
      <vt:lpstr>Where are the  big active Cloud Zones (Homepagecheck)</vt:lpstr>
      <vt:lpstr>root-servers in the Region</vt:lpstr>
      <vt:lpstr>Latency Changes to root-servers</vt:lpstr>
      <vt:lpstr>Latency Changes to Content</vt:lpstr>
      <vt:lpstr>Some Regional Peering Highlights (the Power of Peering)</vt:lpstr>
      <vt:lpstr>Some Regional Peering Highlights (the Power of Peering)</vt:lpstr>
      <vt:lpstr>Why placing TLD Anycast into the region</vt:lpstr>
      <vt:lpstr>IXP Developments Highlight:</vt:lpstr>
      <vt:lpstr>Examples of ongoing challenges: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MENOG22 - Bernd Spiess</dc:title>
  <dc:creator>Bernd SPIESS</dc:creator>
  <cp:keywords>MENOG</cp:keywords>
  <cp:lastModifiedBy>Bernd Spiess</cp:lastModifiedBy>
  <cp:revision>4</cp:revision>
  <dcterms:created xsi:type="dcterms:W3CDTF">2022-11-14T18:33:22Z</dcterms:created>
  <dcterms:modified xsi:type="dcterms:W3CDTF">2022-12-06T21:13:14Z</dcterms:modified>
  <cp:category>Peering</cp:category>
</cp:coreProperties>
</file>